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5" r:id="rId1"/>
  </p:sldMasterIdLst>
  <p:notesMasterIdLst>
    <p:notesMasterId r:id="rId5"/>
  </p:notesMasterIdLst>
  <p:sldIdLst>
    <p:sldId id="263" r:id="rId2"/>
    <p:sldId id="264" r:id="rId3"/>
    <p:sldId id="262" r:id="rId4"/>
  </p:sldIdLst>
  <p:sldSz cx="9753600" cy="7315200"/>
  <p:notesSz cx="9753600" cy="7315200"/>
  <p:embeddedFontLst>
    <p:embeddedFont>
      <p:font typeface="Montserrat" panose="00000500000000000000" pitchFamily="2" charset="-18"/>
      <p:regular r:id="rId6"/>
      <p:bold r:id="rId7"/>
      <p:italic r:id="rId8"/>
      <p:boldItalic r:id="rId9"/>
    </p:embeddedFont>
    <p:embeddedFont>
      <p:font typeface="Poppins" panose="00000500000000000000" pitchFamily="2" charset="-18"/>
      <p:regular r:id="rId10"/>
      <p:bold r:id="rId11"/>
    </p:embeddedFont>
    <p:embeddedFont>
      <p:font typeface="Verdana" panose="020B0604030504040204" pitchFamily="34" charset="0"/>
      <p:regular r:id="rId12"/>
      <p:bold r:id="rId13"/>
      <p:italic r:id="rId14"/>
      <p:boldItalic r:id="rId1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000000"/>
          </p15:clr>
        </p15:guide>
        <p15:guide id="2" pos="2160">
          <p15:clr>
            <a:srgbClr val="000000"/>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9" roundtripDataSignature="AMtx7mjQntbzAbrGHg6TvNh4ErKUdZ1Qr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5739"/>
    <a:srgbClr val="E08C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FED9DB6-1B11-496B-ACA3-BC811635E3B4}" v="21" dt="2023-05-12T09:12:12.83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5" d="100"/>
          <a:sy n="95" d="100"/>
        </p:scale>
        <p:origin x="1288" y="68"/>
      </p:cViewPr>
      <p:guideLst>
        <p:guide orient="horz" pos="2880"/>
        <p:guide pos="216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font" Target="fonts/font8.fntdata"/><Relationship Id="rId3" Type="http://schemas.openxmlformats.org/officeDocument/2006/relationships/slide" Target="slides/slide2.xml"/><Relationship Id="rId34" Type="http://schemas.microsoft.com/office/2015/10/relationships/revisionInfo" Target="revisionInfo.xml"/><Relationship Id="rId7" Type="http://schemas.openxmlformats.org/officeDocument/2006/relationships/font" Target="fonts/font2.fntdata"/><Relationship Id="rId12" Type="http://schemas.openxmlformats.org/officeDocument/2006/relationships/font" Target="fonts/font7.fntdata"/><Relationship Id="rId33" Type="http://schemas.openxmlformats.org/officeDocument/2006/relationships/tableStyles" Target="tableStyles.xml"/><Relationship Id="rId2" Type="http://schemas.openxmlformats.org/officeDocument/2006/relationships/slide" Target="slides/slide1.xml"/><Relationship Id="rId29"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font" Target="fonts/font6.fntdata"/><Relationship Id="rId32" Type="http://schemas.openxmlformats.org/officeDocument/2006/relationships/theme" Target="theme/theme1.xml"/><Relationship Id="rId5" Type="http://schemas.openxmlformats.org/officeDocument/2006/relationships/notesMaster" Target="notesMasters/notesMaster1.xml"/><Relationship Id="rId15" Type="http://schemas.openxmlformats.org/officeDocument/2006/relationships/font" Target="fonts/font10.fntdata"/><Relationship Id="rId10" Type="http://schemas.openxmlformats.org/officeDocument/2006/relationships/font" Target="fonts/font5.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font" Target="fonts/font4.fntdata"/><Relationship Id="rId14" Type="http://schemas.openxmlformats.org/officeDocument/2006/relationships/font" Target="fonts/font9.fntdata"/><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625925" y="548625"/>
            <a:ext cx="6502725" cy="2743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975350" y="3474700"/>
            <a:ext cx="7802875" cy="3291825"/>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10.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preserve="1" userDrawn="1">
  <p:cSld name="Title and Content">
    <p:spTree>
      <p:nvGrpSpPr>
        <p:cNvPr id="1" name="Shape 12"/>
        <p:cNvGrpSpPr/>
        <p:nvPr/>
      </p:nvGrpSpPr>
      <p:grpSpPr>
        <a:xfrm>
          <a:off x="0" y="0"/>
          <a:ext cx="0" cy="0"/>
          <a:chOff x="0" y="0"/>
          <a:chExt cx="0" cy="0"/>
        </a:xfrm>
      </p:grpSpPr>
      <p:pic>
        <p:nvPicPr>
          <p:cNvPr id="8" name="Picture 7" descr="A colorful circles and dots on a black background&#10;&#10;Description automatically generated">
            <a:extLst>
              <a:ext uri="{FF2B5EF4-FFF2-40B4-BE49-F238E27FC236}">
                <a16:creationId xmlns:a16="http://schemas.microsoft.com/office/drawing/2014/main" id="{84FB1126-C436-0BE3-F787-F11804322E24}"/>
              </a:ext>
            </a:extLst>
          </p:cNvPr>
          <p:cNvPicPr>
            <a:picLocks noChangeAspect="1"/>
          </p:cNvPicPr>
          <p:nvPr userDrawn="1"/>
        </p:nvPicPr>
        <p:blipFill>
          <a:blip r:embed="rId2"/>
          <a:stretch>
            <a:fillRect/>
          </a:stretch>
        </p:blipFill>
        <p:spPr>
          <a:xfrm>
            <a:off x="2438400" y="13503"/>
            <a:ext cx="7315200" cy="7315200"/>
          </a:xfrm>
          <a:prstGeom prst="rect">
            <a:avLst/>
          </a:prstGeom>
        </p:spPr>
      </p:pic>
      <p:pic>
        <p:nvPicPr>
          <p:cNvPr id="21" name="Google Shape;21;g23754ea6b31_1_331"/>
          <p:cNvPicPr preferRelativeResize="0"/>
          <p:nvPr/>
        </p:nvPicPr>
        <p:blipFill>
          <a:blip r:embed="rId3">
            <a:alphaModFix/>
          </a:blip>
          <a:stretch>
            <a:fillRect/>
          </a:stretch>
        </p:blipFill>
        <p:spPr>
          <a:xfrm>
            <a:off x="76200" y="6714275"/>
            <a:ext cx="2499098" cy="524725"/>
          </a:xfrm>
          <a:prstGeom prst="rect">
            <a:avLst/>
          </a:prstGeom>
          <a:noFill/>
          <a:ln>
            <a:noFill/>
          </a:ln>
        </p:spPr>
      </p:pic>
      <p:pic>
        <p:nvPicPr>
          <p:cNvPr id="3" name="Picture 2" descr="A logo with a sun and text&#10;&#10;Description automatically generated with medium confidence">
            <a:extLst>
              <a:ext uri="{FF2B5EF4-FFF2-40B4-BE49-F238E27FC236}">
                <a16:creationId xmlns:a16="http://schemas.microsoft.com/office/drawing/2014/main" id="{D8472B89-EA50-D8B6-D09C-56E9EBF282D3}"/>
              </a:ext>
            </a:extLst>
          </p:cNvPr>
          <p:cNvPicPr>
            <a:picLocks noChangeAspect="1"/>
          </p:cNvPicPr>
          <p:nvPr userDrawn="1"/>
        </p:nvPicPr>
        <p:blipFill rotWithShape="1">
          <a:blip r:embed="rId4"/>
          <a:srcRect l="1487" t="19655" r="2242" b="29138"/>
          <a:stretch/>
        </p:blipFill>
        <p:spPr>
          <a:xfrm>
            <a:off x="6596291" y="100898"/>
            <a:ext cx="3058511" cy="1220118"/>
          </a:xfrm>
          <a:prstGeom prst="rect">
            <a:avLst/>
          </a:prstGeom>
        </p:spPr>
      </p:pic>
      <p:sp>
        <p:nvSpPr>
          <p:cNvPr id="13" name="Text Placeholder 12">
            <a:extLst>
              <a:ext uri="{FF2B5EF4-FFF2-40B4-BE49-F238E27FC236}">
                <a16:creationId xmlns:a16="http://schemas.microsoft.com/office/drawing/2014/main" id="{6BE57B62-4453-AABE-4083-853F267453D5}"/>
              </a:ext>
            </a:extLst>
          </p:cNvPr>
          <p:cNvSpPr>
            <a:spLocks noGrp="1"/>
          </p:cNvSpPr>
          <p:nvPr>
            <p:ph type="body" sz="quarter" idx="11"/>
          </p:nvPr>
        </p:nvSpPr>
        <p:spPr>
          <a:xfrm>
            <a:off x="533399" y="2438400"/>
            <a:ext cx="8124825" cy="1384995"/>
          </a:xfrm>
        </p:spPr>
        <p:txBody>
          <a:bodyPr/>
          <a:lstStyle>
            <a:lvl1pPr>
              <a:defRPr>
                <a:latin typeface="Poppins" panose="00000500000000000000" pitchFamily="2" charset="-18"/>
                <a:cs typeface="Poppins" panose="00000500000000000000" pitchFamily="2" charset="-18"/>
              </a:defRPr>
            </a:lvl1pPr>
            <a:lvl2pPr>
              <a:defRPr>
                <a:latin typeface="Poppins" panose="00000500000000000000" pitchFamily="2" charset="-18"/>
                <a:cs typeface="Poppins" panose="00000500000000000000" pitchFamily="2" charset="-18"/>
              </a:defRPr>
            </a:lvl2pPr>
            <a:lvl3pPr>
              <a:defRPr>
                <a:latin typeface="Poppins" panose="00000500000000000000" pitchFamily="2" charset="-18"/>
                <a:cs typeface="Poppins" panose="00000500000000000000" pitchFamily="2" charset="-18"/>
              </a:defRPr>
            </a:lvl3pPr>
            <a:lvl4pPr>
              <a:defRPr>
                <a:latin typeface="Poppins" panose="00000500000000000000" pitchFamily="2" charset="-18"/>
                <a:cs typeface="Poppins" panose="00000500000000000000" pitchFamily="2" charset="-18"/>
              </a:defRPr>
            </a:lvl4pPr>
            <a:lvl5pPr>
              <a:defRPr>
                <a:latin typeface="Poppins" panose="00000500000000000000" pitchFamily="2" charset="-18"/>
                <a:cs typeface="Poppins" panose="00000500000000000000" pitchFamily="2" charset="-18"/>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cs-CZ" dirty="0"/>
          </a:p>
        </p:txBody>
      </p:sp>
      <p:sp>
        <p:nvSpPr>
          <p:cNvPr id="14" name="Google Shape;28;p5">
            <a:extLst>
              <a:ext uri="{FF2B5EF4-FFF2-40B4-BE49-F238E27FC236}">
                <a16:creationId xmlns:a16="http://schemas.microsoft.com/office/drawing/2014/main" id="{8AB54D9F-9F43-0CEE-B66C-F53A7E3836AD}"/>
              </a:ext>
            </a:extLst>
          </p:cNvPr>
          <p:cNvSpPr txBox="1">
            <a:spLocks noGrp="1"/>
          </p:cNvSpPr>
          <p:nvPr>
            <p:ph type="ctrTitle"/>
          </p:nvPr>
        </p:nvSpPr>
        <p:spPr>
          <a:xfrm>
            <a:off x="533398" y="1812293"/>
            <a:ext cx="8124825" cy="384721"/>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Clr>
                <a:srgbClr val="336699"/>
              </a:buClr>
              <a:buSzPts val="1700"/>
              <a:buFont typeface="Montserrat"/>
              <a:buNone/>
              <a:defRPr sz="2500" b="1" i="0">
                <a:solidFill>
                  <a:schemeClr val="tx1"/>
                </a:solidFill>
                <a:latin typeface="Poppins" panose="00000500000000000000" pitchFamily="2" charset="-18"/>
                <a:ea typeface="Poppins" panose="00000500000000000000" pitchFamily="2" charset="-18"/>
                <a:cs typeface="Poppins" panose="00000500000000000000" pitchFamily="2" charset="-18"/>
                <a:sym typeface="Montserra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Tree>
    <p:extLst>
      <p:ext uri="{BB962C8B-B14F-4D97-AF65-F5344CB8AC3E}">
        <p14:creationId xmlns:p14="http://schemas.microsoft.com/office/powerpoint/2010/main" val="81829155"/>
      </p:ext>
    </p:extLst>
  </p:cSld>
  <p:clrMapOvr>
    <a:masterClrMapping/>
  </p:clrMapOvr>
  <p:extLst>
    <p:ext uri="{DCECCB84-F9BA-43D5-87BE-67443E8EF086}">
      <p15:sldGuideLst xmlns:p15="http://schemas.microsoft.com/office/powerpoint/2012/main">
        <p15:guide id="1" orient="horz" pos="2327" userDrawn="1">
          <p15:clr>
            <a:srgbClr val="FBAE40"/>
          </p15:clr>
        </p15:guide>
        <p15:guide id="2" pos="3072"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le Slide" preserve="1" userDrawn="1">
  <p:cSld name="1_Title Slide">
    <p:bg>
      <p:bgPr>
        <a:solidFill>
          <a:schemeClr val="lt1"/>
        </a:solidFill>
        <a:effectLst/>
      </p:bgPr>
    </p:bg>
    <p:spTree>
      <p:nvGrpSpPr>
        <p:cNvPr id="1" name="Shape 23"/>
        <p:cNvGrpSpPr/>
        <p:nvPr/>
      </p:nvGrpSpPr>
      <p:grpSpPr>
        <a:xfrm>
          <a:off x="0" y="0"/>
          <a:ext cx="0" cy="0"/>
          <a:chOff x="0" y="0"/>
          <a:chExt cx="0" cy="0"/>
        </a:xfrm>
      </p:grpSpPr>
      <p:sp>
        <p:nvSpPr>
          <p:cNvPr id="28" name="Google Shape;28;p5"/>
          <p:cNvSpPr txBox="1">
            <a:spLocks noGrp="1"/>
          </p:cNvSpPr>
          <p:nvPr userDrawn="1">
            <p:ph type="ctrTitle"/>
          </p:nvPr>
        </p:nvSpPr>
        <p:spPr>
          <a:xfrm>
            <a:off x="2088269" y="371362"/>
            <a:ext cx="7093568" cy="384721"/>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Clr>
                <a:srgbClr val="336699"/>
              </a:buClr>
              <a:buSzPts val="1700"/>
              <a:buFont typeface="Montserrat"/>
              <a:buNone/>
              <a:defRPr sz="2500" b="1" i="0">
                <a:solidFill>
                  <a:schemeClr val="tx1"/>
                </a:solidFill>
                <a:latin typeface="Poppins" panose="00000500000000000000" pitchFamily="2" charset="-18"/>
                <a:ea typeface="Poppins" panose="00000500000000000000" pitchFamily="2" charset="-18"/>
                <a:cs typeface="Poppins" panose="00000500000000000000" pitchFamily="2" charset="-18"/>
                <a:sym typeface="Montserra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pic>
        <p:nvPicPr>
          <p:cNvPr id="14" name="Picture 13" descr="A black background with different colored circles&#10;&#10;Description automatically generated with medium confidence">
            <a:extLst>
              <a:ext uri="{FF2B5EF4-FFF2-40B4-BE49-F238E27FC236}">
                <a16:creationId xmlns:a16="http://schemas.microsoft.com/office/drawing/2014/main" id="{C613E0B6-EB1E-E1EF-52D4-97976D09FF7D}"/>
              </a:ext>
            </a:extLst>
          </p:cNvPr>
          <p:cNvPicPr>
            <a:picLocks noChangeAspect="1"/>
          </p:cNvPicPr>
          <p:nvPr userDrawn="1"/>
        </p:nvPicPr>
        <p:blipFill>
          <a:blip r:embed="rId2"/>
          <a:stretch>
            <a:fillRect/>
          </a:stretch>
        </p:blipFill>
        <p:spPr>
          <a:xfrm>
            <a:off x="8210888" y="6182226"/>
            <a:ext cx="1398562" cy="1048921"/>
          </a:xfrm>
          <a:prstGeom prst="rect">
            <a:avLst/>
          </a:prstGeom>
        </p:spPr>
      </p:pic>
      <p:sp>
        <p:nvSpPr>
          <p:cNvPr id="32" name="Content Placeholder 31">
            <a:extLst>
              <a:ext uri="{FF2B5EF4-FFF2-40B4-BE49-F238E27FC236}">
                <a16:creationId xmlns:a16="http://schemas.microsoft.com/office/drawing/2014/main" id="{EF755351-023A-69B7-56F4-FBB2CC178679}"/>
              </a:ext>
            </a:extLst>
          </p:cNvPr>
          <p:cNvSpPr>
            <a:spLocks noGrp="1"/>
          </p:cNvSpPr>
          <p:nvPr userDrawn="1">
            <p:ph sz="quarter" idx="10"/>
          </p:nvPr>
        </p:nvSpPr>
        <p:spPr>
          <a:xfrm>
            <a:off x="2088269" y="1242132"/>
            <a:ext cx="7093568" cy="4797933"/>
          </a:xfrm>
          <a:prstGeom prst="rect">
            <a:avLst/>
          </a:prstGeom>
        </p:spPr>
        <p:txBody>
          <a:bodyPr/>
          <a:lstStyle>
            <a:lvl1pPr>
              <a:defRPr>
                <a:latin typeface="Poppins" panose="00000500000000000000" pitchFamily="2" charset="-18"/>
                <a:cs typeface="Poppins" panose="00000500000000000000" pitchFamily="2" charset="-18"/>
              </a:defRPr>
            </a:lvl1pPr>
            <a:lvl2pPr>
              <a:defRPr>
                <a:latin typeface="Poppins" panose="00000500000000000000" pitchFamily="2" charset="-18"/>
                <a:cs typeface="Poppins" panose="00000500000000000000" pitchFamily="2" charset="-18"/>
              </a:defRPr>
            </a:lvl2pPr>
            <a:lvl3pPr>
              <a:defRPr>
                <a:latin typeface="Poppins" panose="00000500000000000000" pitchFamily="2" charset="-18"/>
                <a:cs typeface="Poppins" panose="00000500000000000000" pitchFamily="2" charset="-18"/>
              </a:defRPr>
            </a:lvl3pPr>
            <a:lvl4pPr>
              <a:defRPr>
                <a:latin typeface="Poppins" panose="00000500000000000000" pitchFamily="2" charset="-18"/>
                <a:cs typeface="Poppins" panose="00000500000000000000" pitchFamily="2" charset="-18"/>
              </a:defRPr>
            </a:lvl4pPr>
            <a:lvl5pPr>
              <a:defRPr>
                <a:latin typeface="Poppins" panose="00000500000000000000" pitchFamily="2" charset="-18"/>
                <a:cs typeface="Poppins" panose="00000500000000000000" pitchFamily="2" charset="-18"/>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cs-CZ" dirty="0"/>
          </a:p>
        </p:txBody>
      </p:sp>
      <p:pic>
        <p:nvPicPr>
          <p:cNvPr id="2" name="Picture 1" descr="A black background with a black square&#10;&#10;Description automatically generated with medium confidence">
            <a:extLst>
              <a:ext uri="{FF2B5EF4-FFF2-40B4-BE49-F238E27FC236}">
                <a16:creationId xmlns:a16="http://schemas.microsoft.com/office/drawing/2014/main" id="{BB603E07-5D80-7511-8988-0DBEA1CB68B7}"/>
              </a:ext>
            </a:extLst>
          </p:cNvPr>
          <p:cNvPicPr>
            <a:picLocks noChangeAspect="1"/>
          </p:cNvPicPr>
          <p:nvPr userDrawn="1"/>
        </p:nvPicPr>
        <p:blipFill rotWithShape="1">
          <a:blip r:embed="rId3"/>
          <a:srcRect l="1468" t="237" r="80829" b="-237"/>
          <a:stretch/>
        </p:blipFill>
        <p:spPr>
          <a:xfrm>
            <a:off x="-1" y="-13952"/>
            <a:ext cx="2312616" cy="7348202"/>
          </a:xfrm>
          <a:prstGeom prst="rect">
            <a:avLst/>
          </a:prstGeom>
        </p:spPr>
      </p:pic>
      <p:grpSp>
        <p:nvGrpSpPr>
          <p:cNvPr id="3" name="Group 2">
            <a:extLst>
              <a:ext uri="{FF2B5EF4-FFF2-40B4-BE49-F238E27FC236}">
                <a16:creationId xmlns:a16="http://schemas.microsoft.com/office/drawing/2014/main" id="{1C489902-FFBB-39C8-E259-5EDB87D017F9}"/>
              </a:ext>
            </a:extLst>
          </p:cNvPr>
          <p:cNvGrpSpPr/>
          <p:nvPr userDrawn="1"/>
        </p:nvGrpSpPr>
        <p:grpSpPr>
          <a:xfrm>
            <a:off x="970743" y="6526114"/>
            <a:ext cx="6893218" cy="738664"/>
            <a:chOff x="1159931" y="6670391"/>
            <a:chExt cx="6893218" cy="738664"/>
          </a:xfrm>
        </p:grpSpPr>
        <p:sp>
          <p:nvSpPr>
            <p:cNvPr id="4" name="TextBox 3">
              <a:extLst>
                <a:ext uri="{FF2B5EF4-FFF2-40B4-BE49-F238E27FC236}">
                  <a16:creationId xmlns:a16="http://schemas.microsoft.com/office/drawing/2014/main" id="{BC08718A-96E0-F0DC-2361-32D3BE132B21}"/>
                </a:ext>
              </a:extLst>
            </p:cNvPr>
            <p:cNvSpPr txBox="1"/>
            <p:nvPr userDrawn="1"/>
          </p:nvSpPr>
          <p:spPr>
            <a:xfrm>
              <a:off x="2081694" y="6670391"/>
              <a:ext cx="5971455" cy="738664"/>
            </a:xfrm>
            <a:prstGeom prst="rect">
              <a:avLst/>
            </a:prstGeom>
            <a:noFill/>
          </p:spPr>
          <p:txBody>
            <a:bodyPr wrap="square" rtlCol="0">
              <a:spAutoFit/>
            </a:bodyPr>
            <a:lstStyle/>
            <a:p>
              <a:pPr algn="just"/>
              <a:r>
                <a:rPr lang="en-US" sz="1050" b="0" i="0" dirty="0">
                  <a:solidFill>
                    <a:schemeClr val="tx1"/>
                  </a:solidFill>
                  <a:effectLst/>
                  <a:latin typeface="Poppins" panose="00000500000000000000" pitchFamily="2" charset="-18"/>
                  <a:cs typeface="Poppins" panose="00000500000000000000" pitchFamily="2" charset="-18"/>
                </a:rPr>
                <a:t>Funded by the European Union under grant agreement No. 101131859. Views and opinions expressed are, however, those of the author(s) only and do not necessarily reflect those of the European Union or EUSPA. Neither the European Union nor the granting authority can be held responsible for them.</a:t>
              </a:r>
              <a:endParaRPr lang="cs-CZ" sz="1050" dirty="0">
                <a:latin typeface="Poppins" panose="00000500000000000000" pitchFamily="2" charset="-18"/>
                <a:cs typeface="Poppins" panose="00000500000000000000" pitchFamily="2" charset="-18"/>
              </a:endParaRPr>
            </a:p>
          </p:txBody>
        </p:sp>
        <p:pic>
          <p:nvPicPr>
            <p:cNvPr id="5" name="Picture 4" descr="A blue flag with yellow stars&#10;&#10;Description automatically generated">
              <a:extLst>
                <a:ext uri="{FF2B5EF4-FFF2-40B4-BE49-F238E27FC236}">
                  <a16:creationId xmlns:a16="http://schemas.microsoft.com/office/drawing/2014/main" id="{CCB6FE2B-D366-B698-287B-86D236E0131C}"/>
                </a:ext>
              </a:extLst>
            </p:cNvPr>
            <p:cNvPicPr>
              <a:picLocks noChangeAspect="1"/>
            </p:cNvPicPr>
            <p:nvPr userDrawn="1"/>
          </p:nvPicPr>
          <p:blipFill rotWithShape="1">
            <a:blip r:embed="rId4"/>
            <a:srcRect b="12760"/>
            <a:stretch/>
          </p:blipFill>
          <p:spPr>
            <a:xfrm>
              <a:off x="1162205" y="6736688"/>
              <a:ext cx="953354" cy="623777"/>
            </a:xfrm>
            <a:prstGeom prst="rect">
              <a:avLst/>
            </a:prstGeom>
          </p:spPr>
        </p:pic>
        <p:cxnSp>
          <p:nvCxnSpPr>
            <p:cNvPr id="6" name="Straight Connector 5">
              <a:extLst>
                <a:ext uri="{FF2B5EF4-FFF2-40B4-BE49-F238E27FC236}">
                  <a16:creationId xmlns:a16="http://schemas.microsoft.com/office/drawing/2014/main" id="{7076590A-1137-AF70-9537-B736C454834F}"/>
                </a:ext>
              </a:extLst>
            </p:cNvPr>
            <p:cNvCxnSpPr>
              <a:cxnSpLocks/>
            </p:cNvCxnSpPr>
            <p:nvPr userDrawn="1"/>
          </p:nvCxnSpPr>
          <p:spPr>
            <a:xfrm>
              <a:off x="1159931" y="6670391"/>
              <a:ext cx="6794500" cy="0"/>
            </a:xfrm>
            <a:prstGeom prst="line">
              <a:avLst/>
            </a:prstGeom>
            <a:ln w="28575">
              <a:solidFill>
                <a:srgbClr val="E08C23"/>
              </a:solidFill>
            </a:ln>
          </p:spPr>
          <p:style>
            <a:lnRef idx="1">
              <a:schemeClr val="accent1"/>
            </a:lnRef>
            <a:fillRef idx="0">
              <a:schemeClr val="accent1"/>
            </a:fillRef>
            <a:effectRef idx="0">
              <a:schemeClr val="accent1"/>
            </a:effectRef>
            <a:fontRef idx="minor">
              <a:schemeClr val="tx1"/>
            </a:fontRef>
          </p:style>
        </p:cxnSp>
      </p:grpSp>
      <p:sp>
        <p:nvSpPr>
          <p:cNvPr id="52" name="Google Shape;42;p6">
            <a:extLst>
              <a:ext uri="{FF2B5EF4-FFF2-40B4-BE49-F238E27FC236}">
                <a16:creationId xmlns:a16="http://schemas.microsoft.com/office/drawing/2014/main" id="{D832CAEC-A8C3-7444-2D20-1EEFCDF4DDF5}"/>
              </a:ext>
            </a:extLst>
          </p:cNvPr>
          <p:cNvSpPr txBox="1">
            <a:spLocks noGrp="1"/>
          </p:cNvSpPr>
          <p:nvPr>
            <p:ph type="sldNum" idx="12"/>
          </p:nvPr>
        </p:nvSpPr>
        <p:spPr>
          <a:xfrm>
            <a:off x="-1" y="3593836"/>
            <a:ext cx="808344" cy="492443"/>
          </a:xfrm>
          <a:prstGeom prst="rect">
            <a:avLst/>
          </a:prstGeom>
          <a:noFill/>
          <a:ln>
            <a:noFill/>
          </a:ln>
        </p:spPr>
        <p:txBody>
          <a:bodyPr spcFirstLastPara="1" wrap="square" lIns="0" tIns="0" rIns="0" bIns="0" anchor="t" anchorCtr="0">
            <a:spAutoFit/>
          </a:bodyPr>
          <a:lstStyle>
            <a:lvl1pPr marL="0" marR="0" lvl="0" indent="0" algn="ctr">
              <a:lnSpc>
                <a:spcPct val="100000"/>
              </a:lnSpc>
              <a:spcBef>
                <a:spcPts val="0"/>
              </a:spcBef>
              <a:spcAft>
                <a:spcPts val="0"/>
              </a:spcAft>
              <a:buClr>
                <a:srgbClr val="000000"/>
              </a:buClr>
              <a:buSzPts val="1800"/>
              <a:buFont typeface="Arial"/>
              <a:buNone/>
              <a:defRPr sz="3200" b="1" i="0" u="none" strike="noStrike" cap="none">
                <a:solidFill>
                  <a:schemeClr val="bg1"/>
                </a:solidFill>
                <a:latin typeface="Poppins" panose="00000500000000000000" pitchFamily="2" charset="-18"/>
                <a:ea typeface="Poppins" panose="00000500000000000000" pitchFamily="2" charset="-18"/>
                <a:cs typeface="Poppins" panose="00000500000000000000" pitchFamily="2" charset="-18"/>
                <a:sym typeface="Calibri"/>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a:defRPr/>
            </a:pPr>
            <a:fld id="{00000000-1234-1234-1234-123412341234}" type="slidenum">
              <a:rPr lang="en-US" smtClean="0"/>
              <a:pPr>
                <a:defRPr/>
              </a:pPr>
              <a:t>‹#›</a:t>
            </a:fld>
            <a:endParaRPr lang="en-US" dirty="0"/>
          </a:p>
        </p:txBody>
      </p:sp>
    </p:spTree>
    <p:extLst>
      <p:ext uri="{BB962C8B-B14F-4D97-AF65-F5344CB8AC3E}">
        <p14:creationId xmlns:p14="http://schemas.microsoft.com/office/powerpoint/2010/main" val="2119107846"/>
      </p:ext>
    </p:extLst>
  </p:cSld>
  <p:clrMapOvr>
    <a:masterClrMapping/>
  </p:clrMapOvr>
  <p:extLst>
    <p:ext uri="{DCECCB84-F9BA-43D5-87BE-67443E8EF086}">
      <p15:sldGuideLst xmlns:p15="http://schemas.microsoft.com/office/powerpoint/2012/main">
        <p15:guide id="1" orient="horz" pos="2304" userDrawn="1">
          <p15:clr>
            <a:srgbClr val="FBAE40"/>
          </p15:clr>
        </p15:guide>
        <p15:guide id="2" pos="307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preserve="1" userDrawn="1">
  <p:cSld name="Two Content">
    <p:spTree>
      <p:nvGrpSpPr>
        <p:cNvPr id="1" name="Shape 36"/>
        <p:cNvGrpSpPr/>
        <p:nvPr/>
      </p:nvGrpSpPr>
      <p:grpSpPr>
        <a:xfrm>
          <a:off x="0" y="0"/>
          <a:ext cx="0" cy="0"/>
          <a:chOff x="0" y="0"/>
          <a:chExt cx="0" cy="0"/>
        </a:xfrm>
      </p:grpSpPr>
      <p:sp>
        <p:nvSpPr>
          <p:cNvPr id="11" name="Rectangle 10">
            <a:extLst>
              <a:ext uri="{FF2B5EF4-FFF2-40B4-BE49-F238E27FC236}">
                <a16:creationId xmlns:a16="http://schemas.microsoft.com/office/drawing/2014/main" id="{D8911EA8-6B32-7400-9438-37D8D48D2895}"/>
              </a:ext>
            </a:extLst>
          </p:cNvPr>
          <p:cNvSpPr/>
          <p:nvPr userDrawn="1"/>
        </p:nvSpPr>
        <p:spPr>
          <a:xfrm>
            <a:off x="-2" y="3648518"/>
            <a:ext cx="9753600" cy="3657601"/>
          </a:xfrm>
          <a:prstGeom prst="rect">
            <a:avLst/>
          </a:prstGeom>
          <a:solidFill>
            <a:srgbClr val="1C573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latin typeface="Poppins" panose="00000500000000000000" pitchFamily="2" charset="-18"/>
              <a:cs typeface="Poppins" panose="00000500000000000000" pitchFamily="2" charset="-18"/>
            </a:endParaRPr>
          </a:p>
        </p:txBody>
      </p:sp>
      <p:pic>
        <p:nvPicPr>
          <p:cNvPr id="9" name="Picture 8">
            <a:extLst>
              <a:ext uri="{FF2B5EF4-FFF2-40B4-BE49-F238E27FC236}">
                <a16:creationId xmlns:a16="http://schemas.microsoft.com/office/drawing/2014/main" id="{45F29292-D305-5278-B054-592F62101C40}"/>
              </a:ext>
            </a:extLst>
          </p:cNvPr>
          <p:cNvPicPr>
            <a:picLocks noChangeAspect="1"/>
          </p:cNvPicPr>
          <p:nvPr userDrawn="1"/>
        </p:nvPicPr>
        <p:blipFill rotWithShape="1">
          <a:blip r:embed="rId2"/>
          <a:srcRect l="45220" t="1972" r="1" b="-1"/>
          <a:stretch/>
        </p:blipFill>
        <p:spPr>
          <a:xfrm>
            <a:off x="0" y="416210"/>
            <a:ext cx="1011911" cy="388462"/>
          </a:xfrm>
          <a:prstGeom prst="rect">
            <a:avLst/>
          </a:prstGeom>
        </p:spPr>
      </p:pic>
      <p:sp>
        <p:nvSpPr>
          <p:cNvPr id="4" name="Google Shape;42;p6">
            <a:extLst>
              <a:ext uri="{FF2B5EF4-FFF2-40B4-BE49-F238E27FC236}">
                <a16:creationId xmlns:a16="http://schemas.microsoft.com/office/drawing/2014/main" id="{EBCFDF31-6C45-6A27-8480-10444CC69D35}"/>
              </a:ext>
            </a:extLst>
          </p:cNvPr>
          <p:cNvSpPr txBox="1">
            <a:spLocks/>
          </p:cNvSpPr>
          <p:nvPr userDrawn="1"/>
        </p:nvSpPr>
        <p:spPr>
          <a:xfrm>
            <a:off x="-1" y="384539"/>
            <a:ext cx="763892" cy="492443"/>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SzPts val="1800"/>
              <a:buFont typeface="Arial"/>
              <a:buNone/>
              <a:defRPr sz="3200" b="1" i="0" u="none" strike="noStrike" cap="none">
                <a:solidFill>
                  <a:schemeClr val="bg1"/>
                </a:solidFill>
                <a:latin typeface="Poppins" panose="00000500000000000000" pitchFamily="2" charset="-18"/>
                <a:ea typeface="Poppins" panose="00000500000000000000" pitchFamily="2" charset="-18"/>
                <a:cs typeface="Poppins" panose="00000500000000000000" pitchFamily="2" charset="-18"/>
                <a:sym typeface="Calibri"/>
              </a:defRPr>
            </a:lvl1pPr>
            <a:lvl2pPr marL="0" marR="0" lvl="1"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algn="ctr">
              <a:defRPr/>
            </a:pPr>
            <a:fld id="{00000000-1234-1234-1234-123412341234}" type="slidenum">
              <a:rPr lang="en-US" smtClean="0">
                <a:latin typeface="Poppins" panose="00000500000000000000" pitchFamily="2" charset="-18"/>
                <a:cs typeface="Poppins" panose="00000500000000000000" pitchFamily="2" charset="-18"/>
              </a:rPr>
              <a:pPr algn="ctr">
                <a:defRPr/>
              </a:pPr>
              <a:t>‹#›</a:t>
            </a:fld>
            <a:endParaRPr lang="en-US" dirty="0">
              <a:latin typeface="Poppins" panose="00000500000000000000" pitchFamily="2" charset="-18"/>
              <a:cs typeface="Poppins" panose="00000500000000000000" pitchFamily="2" charset="-18"/>
            </a:endParaRPr>
          </a:p>
        </p:txBody>
      </p:sp>
      <p:pic>
        <p:nvPicPr>
          <p:cNvPr id="3" name="Picture 2" descr="A group of circles with a green center&#10;&#10;Description automatically generated">
            <a:extLst>
              <a:ext uri="{FF2B5EF4-FFF2-40B4-BE49-F238E27FC236}">
                <a16:creationId xmlns:a16="http://schemas.microsoft.com/office/drawing/2014/main" id="{8B5FD6AA-36E7-CCE4-D42C-D76EFC479926}"/>
              </a:ext>
            </a:extLst>
          </p:cNvPr>
          <p:cNvPicPr>
            <a:picLocks noChangeAspect="1"/>
          </p:cNvPicPr>
          <p:nvPr userDrawn="1"/>
        </p:nvPicPr>
        <p:blipFill rotWithShape="1">
          <a:blip r:embed="rId3"/>
          <a:srcRect t="14000"/>
          <a:stretch/>
        </p:blipFill>
        <p:spPr>
          <a:xfrm>
            <a:off x="962063" y="1835011"/>
            <a:ext cx="7736875" cy="3742714"/>
          </a:xfrm>
          <a:prstGeom prst="rect">
            <a:avLst/>
          </a:prstGeom>
        </p:spPr>
      </p:pic>
      <p:sp>
        <p:nvSpPr>
          <p:cNvPr id="12" name="Google Shape;38;p6">
            <a:extLst>
              <a:ext uri="{FF2B5EF4-FFF2-40B4-BE49-F238E27FC236}">
                <a16:creationId xmlns:a16="http://schemas.microsoft.com/office/drawing/2014/main" id="{F4CF6082-46FC-5563-E488-0D8EFEF45286}"/>
              </a:ext>
            </a:extLst>
          </p:cNvPr>
          <p:cNvSpPr txBox="1">
            <a:spLocks noGrp="1"/>
          </p:cNvSpPr>
          <p:nvPr>
            <p:ph type="body" idx="1"/>
          </p:nvPr>
        </p:nvSpPr>
        <p:spPr>
          <a:xfrm>
            <a:off x="508283" y="4386320"/>
            <a:ext cx="2907163" cy="276999"/>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0"/>
              </a:spcBef>
              <a:spcAft>
                <a:spcPts val="0"/>
              </a:spcAft>
              <a:buSzPts val="1400"/>
              <a:buNone/>
              <a:defRPr>
                <a:solidFill>
                  <a:schemeClr val="bg1"/>
                </a:solidFill>
                <a:latin typeface="Poppins" panose="00000500000000000000" pitchFamily="2" charset="-18"/>
                <a:cs typeface="Poppins" panose="00000500000000000000" pitchFamily="2" charset="-18"/>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dirty="0"/>
          </a:p>
        </p:txBody>
      </p:sp>
      <p:sp>
        <p:nvSpPr>
          <p:cNvPr id="13" name="Google Shape;38;p6">
            <a:extLst>
              <a:ext uri="{FF2B5EF4-FFF2-40B4-BE49-F238E27FC236}">
                <a16:creationId xmlns:a16="http://schemas.microsoft.com/office/drawing/2014/main" id="{14B1DF09-B2A4-E4AE-555A-EE76124053D7}"/>
              </a:ext>
            </a:extLst>
          </p:cNvPr>
          <p:cNvSpPr txBox="1">
            <a:spLocks noGrp="1"/>
          </p:cNvSpPr>
          <p:nvPr>
            <p:ph type="body" idx="13"/>
          </p:nvPr>
        </p:nvSpPr>
        <p:spPr>
          <a:xfrm>
            <a:off x="6507347" y="4386320"/>
            <a:ext cx="2907163" cy="276999"/>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0"/>
              </a:spcBef>
              <a:spcAft>
                <a:spcPts val="0"/>
              </a:spcAft>
              <a:buSzPts val="1400"/>
              <a:buNone/>
              <a:defRPr>
                <a:solidFill>
                  <a:schemeClr val="bg1"/>
                </a:solidFill>
                <a:latin typeface="Poppins" panose="00000500000000000000" pitchFamily="2" charset="-18"/>
                <a:cs typeface="Poppins" panose="00000500000000000000" pitchFamily="2" charset="-18"/>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dirty="0"/>
          </a:p>
        </p:txBody>
      </p:sp>
      <p:sp>
        <p:nvSpPr>
          <p:cNvPr id="14" name="Google Shape;38;p6">
            <a:extLst>
              <a:ext uri="{FF2B5EF4-FFF2-40B4-BE49-F238E27FC236}">
                <a16:creationId xmlns:a16="http://schemas.microsoft.com/office/drawing/2014/main" id="{EE345B65-DF6D-57C6-C2D1-C639DD44C4A1}"/>
              </a:ext>
            </a:extLst>
          </p:cNvPr>
          <p:cNvSpPr txBox="1">
            <a:spLocks noGrp="1"/>
          </p:cNvSpPr>
          <p:nvPr>
            <p:ph type="body" idx="14"/>
          </p:nvPr>
        </p:nvSpPr>
        <p:spPr>
          <a:xfrm>
            <a:off x="3505640" y="4386320"/>
            <a:ext cx="2907163" cy="276999"/>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0"/>
              </a:spcBef>
              <a:spcAft>
                <a:spcPts val="0"/>
              </a:spcAft>
              <a:buSzPts val="1400"/>
              <a:buNone/>
              <a:defRPr>
                <a:solidFill>
                  <a:schemeClr val="bg1"/>
                </a:solidFill>
                <a:latin typeface="Poppins" panose="00000500000000000000" pitchFamily="2" charset="-18"/>
                <a:cs typeface="Poppins" panose="00000500000000000000" pitchFamily="2" charset="-18"/>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dirty="0"/>
          </a:p>
        </p:txBody>
      </p:sp>
      <p:sp>
        <p:nvSpPr>
          <p:cNvPr id="18" name="Picture Placeholder 17">
            <a:extLst>
              <a:ext uri="{FF2B5EF4-FFF2-40B4-BE49-F238E27FC236}">
                <a16:creationId xmlns:a16="http://schemas.microsoft.com/office/drawing/2014/main" id="{746612F3-019C-1548-1203-C1BDF402F4A2}"/>
              </a:ext>
            </a:extLst>
          </p:cNvPr>
          <p:cNvSpPr>
            <a:spLocks noGrp="1"/>
          </p:cNvSpPr>
          <p:nvPr>
            <p:ph type="pic" sz="quarter" idx="15"/>
          </p:nvPr>
        </p:nvSpPr>
        <p:spPr>
          <a:xfrm>
            <a:off x="1371282" y="3141859"/>
            <a:ext cx="1366837" cy="276999"/>
          </a:xfrm>
          <a:prstGeom prst="rect">
            <a:avLst/>
          </a:prstGeom>
        </p:spPr>
        <p:txBody>
          <a:bodyPr/>
          <a:lstStyle>
            <a:lvl1pPr>
              <a:defRPr>
                <a:latin typeface="Poppins" panose="00000500000000000000" pitchFamily="2" charset="-18"/>
                <a:cs typeface="Poppins" panose="00000500000000000000" pitchFamily="2" charset="-18"/>
              </a:defRPr>
            </a:lvl1pPr>
          </a:lstStyle>
          <a:p>
            <a:endParaRPr lang="cs-CZ"/>
          </a:p>
        </p:txBody>
      </p:sp>
      <p:sp>
        <p:nvSpPr>
          <p:cNvPr id="19" name="Picture Placeholder 17">
            <a:extLst>
              <a:ext uri="{FF2B5EF4-FFF2-40B4-BE49-F238E27FC236}">
                <a16:creationId xmlns:a16="http://schemas.microsoft.com/office/drawing/2014/main" id="{16888202-8FD4-2142-4B7A-C09BD516F835}"/>
              </a:ext>
            </a:extLst>
          </p:cNvPr>
          <p:cNvSpPr>
            <a:spLocks noGrp="1"/>
          </p:cNvSpPr>
          <p:nvPr>
            <p:ph type="pic" sz="quarter" idx="16"/>
          </p:nvPr>
        </p:nvSpPr>
        <p:spPr>
          <a:xfrm>
            <a:off x="4193380" y="3141859"/>
            <a:ext cx="1366837" cy="276999"/>
          </a:xfrm>
          <a:prstGeom prst="rect">
            <a:avLst/>
          </a:prstGeom>
        </p:spPr>
        <p:txBody>
          <a:bodyPr/>
          <a:lstStyle>
            <a:lvl1pPr>
              <a:defRPr>
                <a:latin typeface="Poppins" panose="00000500000000000000" pitchFamily="2" charset="-18"/>
                <a:cs typeface="Poppins" panose="00000500000000000000" pitchFamily="2" charset="-18"/>
              </a:defRPr>
            </a:lvl1pPr>
          </a:lstStyle>
          <a:p>
            <a:endParaRPr lang="cs-CZ" dirty="0"/>
          </a:p>
        </p:txBody>
      </p:sp>
      <p:sp>
        <p:nvSpPr>
          <p:cNvPr id="20" name="Picture Placeholder 17">
            <a:extLst>
              <a:ext uri="{FF2B5EF4-FFF2-40B4-BE49-F238E27FC236}">
                <a16:creationId xmlns:a16="http://schemas.microsoft.com/office/drawing/2014/main" id="{220C4F3B-1065-5FC7-9B35-CBE7262CBBD0}"/>
              </a:ext>
            </a:extLst>
          </p:cNvPr>
          <p:cNvSpPr>
            <a:spLocks noGrp="1"/>
          </p:cNvSpPr>
          <p:nvPr>
            <p:ph type="pic" sz="quarter" idx="17"/>
          </p:nvPr>
        </p:nvSpPr>
        <p:spPr>
          <a:xfrm>
            <a:off x="6956900" y="3086100"/>
            <a:ext cx="1366837" cy="276999"/>
          </a:xfrm>
          <a:prstGeom prst="rect">
            <a:avLst/>
          </a:prstGeom>
        </p:spPr>
        <p:txBody>
          <a:bodyPr/>
          <a:lstStyle>
            <a:lvl1pPr>
              <a:defRPr>
                <a:latin typeface="Poppins" panose="00000500000000000000" pitchFamily="2" charset="-18"/>
                <a:cs typeface="Poppins" panose="00000500000000000000" pitchFamily="2" charset="-18"/>
              </a:defRPr>
            </a:lvl1pPr>
          </a:lstStyle>
          <a:p>
            <a:endParaRPr lang="cs-CZ" dirty="0"/>
          </a:p>
        </p:txBody>
      </p:sp>
      <p:sp>
        <p:nvSpPr>
          <p:cNvPr id="21" name="Google Shape;28;p5">
            <a:extLst>
              <a:ext uri="{FF2B5EF4-FFF2-40B4-BE49-F238E27FC236}">
                <a16:creationId xmlns:a16="http://schemas.microsoft.com/office/drawing/2014/main" id="{6CBAFF5A-FEB3-AF77-F373-8757CAD6D247}"/>
              </a:ext>
            </a:extLst>
          </p:cNvPr>
          <p:cNvSpPr txBox="1">
            <a:spLocks noGrp="1"/>
          </p:cNvSpPr>
          <p:nvPr>
            <p:ph type="ctrTitle"/>
          </p:nvPr>
        </p:nvSpPr>
        <p:spPr>
          <a:xfrm>
            <a:off x="1295401" y="421643"/>
            <a:ext cx="7899400" cy="384721"/>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Clr>
                <a:srgbClr val="336699"/>
              </a:buClr>
              <a:buSzPts val="1700"/>
              <a:buFont typeface="Montserrat"/>
              <a:buNone/>
              <a:defRPr sz="2500" b="1" i="0">
                <a:solidFill>
                  <a:schemeClr val="tx1"/>
                </a:solidFill>
                <a:latin typeface="Poppins" panose="00000500000000000000" pitchFamily="2" charset="-18"/>
                <a:ea typeface="Poppins" panose="00000500000000000000" pitchFamily="2" charset="-18"/>
                <a:cs typeface="Poppins" panose="00000500000000000000" pitchFamily="2" charset="-18"/>
                <a:sym typeface="Montserra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2" name="Google Shape;29;p5">
            <a:extLst>
              <a:ext uri="{FF2B5EF4-FFF2-40B4-BE49-F238E27FC236}">
                <a16:creationId xmlns:a16="http://schemas.microsoft.com/office/drawing/2014/main" id="{84D4C76B-F066-BF07-2691-3245155267CD}"/>
              </a:ext>
            </a:extLst>
          </p:cNvPr>
          <p:cNvSpPr txBox="1">
            <a:spLocks noGrp="1"/>
          </p:cNvSpPr>
          <p:nvPr>
            <p:ph type="subTitle" idx="18"/>
          </p:nvPr>
        </p:nvSpPr>
        <p:spPr>
          <a:xfrm>
            <a:off x="1295402" y="1389153"/>
            <a:ext cx="7899399" cy="307777"/>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Clr>
                <a:srgbClr val="336699"/>
              </a:buClr>
              <a:buSzPts val="1600"/>
              <a:buFont typeface="Montserrat"/>
              <a:buNone/>
              <a:defRPr sz="2000">
                <a:solidFill>
                  <a:schemeClr val="tx1"/>
                </a:solidFill>
                <a:latin typeface="Poppins" panose="00000500000000000000" pitchFamily="2" charset="-18"/>
                <a:ea typeface="Poppins" panose="00000500000000000000" pitchFamily="2" charset="-18"/>
                <a:cs typeface="Poppins" panose="00000500000000000000" pitchFamily="2" charset="-18"/>
                <a:sym typeface="Montserra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grpSp>
        <p:nvGrpSpPr>
          <p:cNvPr id="16" name="Group 15">
            <a:extLst>
              <a:ext uri="{FF2B5EF4-FFF2-40B4-BE49-F238E27FC236}">
                <a16:creationId xmlns:a16="http://schemas.microsoft.com/office/drawing/2014/main" id="{ACC6EFBD-D486-2AB1-7916-7C404B69F028}"/>
              </a:ext>
            </a:extLst>
          </p:cNvPr>
          <p:cNvGrpSpPr/>
          <p:nvPr userDrawn="1"/>
        </p:nvGrpSpPr>
        <p:grpSpPr>
          <a:xfrm>
            <a:off x="372926" y="6889465"/>
            <a:ext cx="9080850" cy="383577"/>
            <a:chOff x="372926" y="6889465"/>
            <a:chExt cx="9080850" cy="383577"/>
          </a:xfrm>
        </p:grpSpPr>
        <p:sp>
          <p:nvSpPr>
            <p:cNvPr id="5" name="TextBox 4">
              <a:extLst>
                <a:ext uri="{FF2B5EF4-FFF2-40B4-BE49-F238E27FC236}">
                  <a16:creationId xmlns:a16="http://schemas.microsoft.com/office/drawing/2014/main" id="{6E4C83BB-6EC1-8CF2-9EDC-217765FEC21B}"/>
                </a:ext>
              </a:extLst>
            </p:cNvPr>
            <p:cNvSpPr txBox="1"/>
            <p:nvPr userDrawn="1"/>
          </p:nvSpPr>
          <p:spPr>
            <a:xfrm>
              <a:off x="721395" y="6903710"/>
              <a:ext cx="8732381" cy="369332"/>
            </a:xfrm>
            <a:prstGeom prst="rect">
              <a:avLst/>
            </a:prstGeom>
            <a:noFill/>
          </p:spPr>
          <p:txBody>
            <a:bodyPr wrap="square" rtlCol="0">
              <a:spAutoFit/>
            </a:bodyPr>
            <a:lstStyle/>
            <a:p>
              <a:pPr algn="just"/>
              <a:r>
                <a:rPr lang="en-US" sz="900" b="0" i="0" dirty="0">
                  <a:solidFill>
                    <a:schemeClr val="bg1"/>
                  </a:solidFill>
                  <a:effectLst/>
                  <a:latin typeface="Poppins" panose="00000500000000000000" pitchFamily="2" charset="-18"/>
                  <a:cs typeface="Poppins" panose="00000500000000000000" pitchFamily="2" charset="-18"/>
                </a:rPr>
                <a:t>Funded by the European Union under grant agreement No. 101131859. Views and opinions expressed are, however, those of the author(s) only and do not necessarily reflect those of the European Union or EUSPA. Neither the European Union nor the granting authority can be held responsible for them.</a:t>
              </a:r>
              <a:endParaRPr lang="cs-CZ" sz="900" dirty="0">
                <a:solidFill>
                  <a:schemeClr val="bg1"/>
                </a:solidFill>
                <a:latin typeface="Poppins" panose="00000500000000000000" pitchFamily="2" charset="-18"/>
                <a:cs typeface="Poppins" panose="00000500000000000000" pitchFamily="2" charset="-18"/>
              </a:endParaRPr>
            </a:p>
          </p:txBody>
        </p:sp>
        <p:pic>
          <p:nvPicPr>
            <p:cNvPr id="6" name="Picture 5" descr="A blue flag with yellow stars&#10;&#10;Description automatically generated">
              <a:extLst>
                <a:ext uri="{FF2B5EF4-FFF2-40B4-BE49-F238E27FC236}">
                  <a16:creationId xmlns:a16="http://schemas.microsoft.com/office/drawing/2014/main" id="{E2FA159A-AC8E-C4B7-E584-E3BDE88A4625}"/>
                </a:ext>
              </a:extLst>
            </p:cNvPr>
            <p:cNvPicPr>
              <a:picLocks noChangeAspect="1"/>
            </p:cNvPicPr>
            <p:nvPr userDrawn="1"/>
          </p:nvPicPr>
          <p:blipFill rotWithShape="1">
            <a:blip r:embed="rId4"/>
            <a:srcRect b="12760"/>
            <a:stretch/>
          </p:blipFill>
          <p:spPr>
            <a:xfrm>
              <a:off x="372926" y="6949724"/>
              <a:ext cx="400930" cy="262328"/>
            </a:xfrm>
            <a:prstGeom prst="rect">
              <a:avLst/>
            </a:prstGeom>
          </p:spPr>
        </p:pic>
        <p:cxnSp>
          <p:nvCxnSpPr>
            <p:cNvPr id="7" name="Straight Connector 6">
              <a:extLst>
                <a:ext uri="{FF2B5EF4-FFF2-40B4-BE49-F238E27FC236}">
                  <a16:creationId xmlns:a16="http://schemas.microsoft.com/office/drawing/2014/main" id="{524FBD98-E48E-80FB-34BB-7DD07F1B37F1}"/>
                </a:ext>
              </a:extLst>
            </p:cNvPr>
            <p:cNvCxnSpPr>
              <a:cxnSpLocks/>
            </p:cNvCxnSpPr>
            <p:nvPr userDrawn="1"/>
          </p:nvCxnSpPr>
          <p:spPr>
            <a:xfrm>
              <a:off x="372926" y="6889465"/>
              <a:ext cx="8976814" cy="0"/>
            </a:xfrm>
            <a:prstGeom prst="line">
              <a:avLst/>
            </a:prstGeom>
            <a:ln w="12700">
              <a:solidFill>
                <a:srgbClr val="E08C23"/>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346142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Title Slide" preserve="1" userDrawn="1">
  <p:cSld name="1_Title Slide">
    <p:bg>
      <p:bgPr>
        <a:solidFill>
          <a:schemeClr val="lt1"/>
        </a:solidFill>
        <a:effectLst/>
      </p:bgPr>
    </p:bg>
    <p:spTree>
      <p:nvGrpSpPr>
        <p:cNvPr id="1" name="Shape 23"/>
        <p:cNvGrpSpPr/>
        <p:nvPr/>
      </p:nvGrpSpPr>
      <p:grpSpPr>
        <a:xfrm>
          <a:off x="0" y="0"/>
          <a:ext cx="0" cy="0"/>
          <a:chOff x="0" y="0"/>
          <a:chExt cx="0" cy="0"/>
        </a:xfrm>
      </p:grpSpPr>
      <p:sp>
        <p:nvSpPr>
          <p:cNvPr id="4" name="Google Shape;28;p5">
            <a:extLst>
              <a:ext uri="{FF2B5EF4-FFF2-40B4-BE49-F238E27FC236}">
                <a16:creationId xmlns:a16="http://schemas.microsoft.com/office/drawing/2014/main" id="{15F1982B-4126-2AF6-664B-23930A936073}"/>
              </a:ext>
            </a:extLst>
          </p:cNvPr>
          <p:cNvSpPr txBox="1">
            <a:spLocks noGrp="1"/>
          </p:cNvSpPr>
          <p:nvPr>
            <p:ph type="ctrTitle"/>
          </p:nvPr>
        </p:nvSpPr>
        <p:spPr>
          <a:xfrm>
            <a:off x="1310754" y="581981"/>
            <a:ext cx="5850464" cy="384721"/>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Clr>
                <a:srgbClr val="336699"/>
              </a:buClr>
              <a:buSzPts val="1700"/>
              <a:buFont typeface="Montserrat"/>
              <a:buNone/>
              <a:defRPr sz="2500" b="1" i="0">
                <a:solidFill>
                  <a:schemeClr val="tx1"/>
                </a:solidFill>
                <a:latin typeface="Poppins" panose="00000500000000000000" pitchFamily="2" charset="-18"/>
                <a:ea typeface="Poppins" panose="00000500000000000000" pitchFamily="2" charset="-18"/>
                <a:cs typeface="Poppins" panose="00000500000000000000" pitchFamily="2" charset="-18"/>
                <a:sym typeface="Montserra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pic>
        <p:nvPicPr>
          <p:cNvPr id="12" name="Picture 11" descr="A close up of a black background&#10;&#10;Description automatically generated">
            <a:extLst>
              <a:ext uri="{FF2B5EF4-FFF2-40B4-BE49-F238E27FC236}">
                <a16:creationId xmlns:a16="http://schemas.microsoft.com/office/drawing/2014/main" id="{65851FDC-2DE1-A804-D71D-CD7A365BBCFE}"/>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52604" b="94734" l="4630" r="41666"/>
                    </a14:imgEffect>
                  </a14:imgLayer>
                </a14:imgProps>
              </a:ext>
            </a:extLst>
          </a:blip>
          <a:srcRect t="47338" r="53704"/>
          <a:stretch/>
        </p:blipFill>
        <p:spPr>
          <a:xfrm>
            <a:off x="-381843" y="3469138"/>
            <a:ext cx="3756868" cy="4273436"/>
          </a:xfrm>
          <a:prstGeom prst="rect">
            <a:avLst/>
          </a:prstGeom>
        </p:spPr>
      </p:pic>
      <p:pic>
        <p:nvPicPr>
          <p:cNvPr id="13" name="Picture 12" descr="A close up of a black background&#10;&#10;Description automatically generated">
            <a:extLst>
              <a:ext uri="{FF2B5EF4-FFF2-40B4-BE49-F238E27FC236}">
                <a16:creationId xmlns:a16="http://schemas.microsoft.com/office/drawing/2014/main" id="{F6820899-53DA-1DD7-6700-81DC413EE7E4}"/>
              </a:ext>
            </a:extLst>
          </p:cNvPr>
          <p:cNvPicPr>
            <a:picLocks noChangeAspect="1"/>
          </p:cNvPicPr>
          <p:nvPr userDrawn="1"/>
        </p:nvPicPr>
        <p:blipFill rotWithShape="1">
          <a:blip r:embed="rId4"/>
          <a:srcRect l="65394" b="51158"/>
          <a:stretch/>
        </p:blipFill>
        <p:spPr>
          <a:xfrm>
            <a:off x="7217833" y="0"/>
            <a:ext cx="2531534" cy="3572933"/>
          </a:xfrm>
          <a:prstGeom prst="rect">
            <a:avLst/>
          </a:prstGeom>
        </p:spPr>
      </p:pic>
      <p:pic>
        <p:nvPicPr>
          <p:cNvPr id="14" name="Picture 13" descr="A black background with different colored circles&#10;&#10;Description automatically generated with medium confidence">
            <a:extLst>
              <a:ext uri="{FF2B5EF4-FFF2-40B4-BE49-F238E27FC236}">
                <a16:creationId xmlns:a16="http://schemas.microsoft.com/office/drawing/2014/main" id="{67EE8C00-16E0-1DDE-F58B-47DEA5FC4A62}"/>
              </a:ext>
            </a:extLst>
          </p:cNvPr>
          <p:cNvPicPr>
            <a:picLocks noChangeAspect="1"/>
          </p:cNvPicPr>
          <p:nvPr userDrawn="1"/>
        </p:nvPicPr>
        <p:blipFill>
          <a:blip r:embed="rId5"/>
          <a:stretch>
            <a:fillRect/>
          </a:stretch>
        </p:blipFill>
        <p:spPr>
          <a:xfrm>
            <a:off x="-19051" y="6439258"/>
            <a:ext cx="1158451" cy="868838"/>
          </a:xfrm>
          <a:prstGeom prst="rect">
            <a:avLst/>
          </a:prstGeom>
        </p:spPr>
      </p:pic>
      <p:grpSp>
        <p:nvGrpSpPr>
          <p:cNvPr id="15" name="Group 14">
            <a:extLst>
              <a:ext uri="{FF2B5EF4-FFF2-40B4-BE49-F238E27FC236}">
                <a16:creationId xmlns:a16="http://schemas.microsoft.com/office/drawing/2014/main" id="{091252AA-8FFC-01E2-1833-9C7F26CF2FAD}"/>
              </a:ext>
            </a:extLst>
          </p:cNvPr>
          <p:cNvGrpSpPr/>
          <p:nvPr userDrawn="1"/>
        </p:nvGrpSpPr>
        <p:grpSpPr>
          <a:xfrm>
            <a:off x="2699510" y="6540857"/>
            <a:ext cx="6893218" cy="738664"/>
            <a:chOff x="1159931" y="6670391"/>
            <a:chExt cx="6893218" cy="738664"/>
          </a:xfrm>
        </p:grpSpPr>
        <p:sp>
          <p:nvSpPr>
            <p:cNvPr id="16" name="TextBox 15">
              <a:extLst>
                <a:ext uri="{FF2B5EF4-FFF2-40B4-BE49-F238E27FC236}">
                  <a16:creationId xmlns:a16="http://schemas.microsoft.com/office/drawing/2014/main" id="{3013C1FB-96FE-9875-08AB-F3F98A1B52B0}"/>
                </a:ext>
              </a:extLst>
            </p:cNvPr>
            <p:cNvSpPr txBox="1"/>
            <p:nvPr userDrawn="1"/>
          </p:nvSpPr>
          <p:spPr>
            <a:xfrm>
              <a:off x="2081694" y="6670391"/>
              <a:ext cx="5971455" cy="738664"/>
            </a:xfrm>
            <a:prstGeom prst="rect">
              <a:avLst/>
            </a:prstGeom>
            <a:noFill/>
          </p:spPr>
          <p:txBody>
            <a:bodyPr wrap="square" rtlCol="0">
              <a:spAutoFit/>
            </a:bodyPr>
            <a:lstStyle/>
            <a:p>
              <a:pPr algn="just"/>
              <a:r>
                <a:rPr lang="en-US" sz="1050" b="0" i="0" dirty="0">
                  <a:solidFill>
                    <a:schemeClr val="tx1"/>
                  </a:solidFill>
                  <a:effectLst/>
                  <a:latin typeface="Poppins" panose="00000500000000000000" pitchFamily="2" charset="-18"/>
                  <a:cs typeface="Poppins" panose="00000500000000000000" pitchFamily="2" charset="-18"/>
                </a:rPr>
                <a:t>Funded by the European Union under grant agreement No. 101131859. Views and opinions expressed are, however, those of the author(s) only and do not necessarily reflect those of the European Union or EUSPA. Neither the European Union nor the granting authority can be held responsible for them.</a:t>
              </a:r>
              <a:endParaRPr lang="cs-CZ" sz="1050" dirty="0">
                <a:latin typeface="Poppins" panose="00000500000000000000" pitchFamily="2" charset="-18"/>
                <a:cs typeface="Poppins" panose="00000500000000000000" pitchFamily="2" charset="-18"/>
              </a:endParaRPr>
            </a:p>
          </p:txBody>
        </p:sp>
        <p:pic>
          <p:nvPicPr>
            <p:cNvPr id="17" name="Picture 16" descr="A blue flag with yellow stars&#10;&#10;Description automatically generated">
              <a:extLst>
                <a:ext uri="{FF2B5EF4-FFF2-40B4-BE49-F238E27FC236}">
                  <a16:creationId xmlns:a16="http://schemas.microsoft.com/office/drawing/2014/main" id="{10A94227-68FC-3884-834E-B582FCF4532E}"/>
                </a:ext>
              </a:extLst>
            </p:cNvPr>
            <p:cNvPicPr>
              <a:picLocks noChangeAspect="1"/>
            </p:cNvPicPr>
            <p:nvPr userDrawn="1"/>
          </p:nvPicPr>
          <p:blipFill rotWithShape="1">
            <a:blip r:embed="rId6"/>
            <a:srcRect b="12760"/>
            <a:stretch/>
          </p:blipFill>
          <p:spPr>
            <a:xfrm>
              <a:off x="1162205" y="6736688"/>
              <a:ext cx="953354" cy="623777"/>
            </a:xfrm>
            <a:prstGeom prst="rect">
              <a:avLst/>
            </a:prstGeom>
          </p:spPr>
        </p:pic>
        <p:cxnSp>
          <p:nvCxnSpPr>
            <p:cNvPr id="18" name="Straight Connector 17">
              <a:extLst>
                <a:ext uri="{FF2B5EF4-FFF2-40B4-BE49-F238E27FC236}">
                  <a16:creationId xmlns:a16="http://schemas.microsoft.com/office/drawing/2014/main" id="{0AA50E32-0D80-8471-F3FA-1AC9D1BC0604}"/>
                </a:ext>
              </a:extLst>
            </p:cNvPr>
            <p:cNvCxnSpPr>
              <a:cxnSpLocks/>
            </p:cNvCxnSpPr>
            <p:nvPr userDrawn="1"/>
          </p:nvCxnSpPr>
          <p:spPr>
            <a:xfrm>
              <a:off x="1159931" y="6670391"/>
              <a:ext cx="6794500" cy="0"/>
            </a:xfrm>
            <a:prstGeom prst="line">
              <a:avLst/>
            </a:prstGeom>
            <a:ln w="28575">
              <a:solidFill>
                <a:srgbClr val="E08C23"/>
              </a:solidFill>
            </a:ln>
          </p:spPr>
          <p:style>
            <a:lnRef idx="1">
              <a:schemeClr val="accent1"/>
            </a:lnRef>
            <a:fillRef idx="0">
              <a:schemeClr val="accent1"/>
            </a:fillRef>
            <a:effectRef idx="0">
              <a:schemeClr val="accent1"/>
            </a:effectRef>
            <a:fontRef idx="minor">
              <a:schemeClr val="tx1"/>
            </a:fontRef>
          </p:style>
        </p:cxnSp>
      </p:grpSp>
      <p:pic>
        <p:nvPicPr>
          <p:cNvPr id="20" name="Picture 19">
            <a:extLst>
              <a:ext uri="{FF2B5EF4-FFF2-40B4-BE49-F238E27FC236}">
                <a16:creationId xmlns:a16="http://schemas.microsoft.com/office/drawing/2014/main" id="{5B00FDB9-18CD-B90E-455B-ABA1991598CB}"/>
              </a:ext>
            </a:extLst>
          </p:cNvPr>
          <p:cNvPicPr>
            <a:picLocks noChangeAspect="1"/>
          </p:cNvPicPr>
          <p:nvPr userDrawn="1"/>
        </p:nvPicPr>
        <p:blipFill rotWithShape="1">
          <a:blip r:embed="rId7"/>
          <a:srcRect l="45220" t="1972" r="1" b="-1"/>
          <a:stretch/>
        </p:blipFill>
        <p:spPr>
          <a:xfrm>
            <a:off x="0" y="416210"/>
            <a:ext cx="1011911" cy="388462"/>
          </a:xfrm>
          <a:prstGeom prst="rect">
            <a:avLst/>
          </a:prstGeom>
        </p:spPr>
      </p:pic>
      <p:sp>
        <p:nvSpPr>
          <p:cNvPr id="21" name="Google Shape;42;p6">
            <a:extLst>
              <a:ext uri="{FF2B5EF4-FFF2-40B4-BE49-F238E27FC236}">
                <a16:creationId xmlns:a16="http://schemas.microsoft.com/office/drawing/2014/main" id="{9D113532-9CEB-A40C-BE87-4B1C894AB14A}"/>
              </a:ext>
            </a:extLst>
          </p:cNvPr>
          <p:cNvSpPr txBox="1">
            <a:spLocks/>
          </p:cNvSpPr>
          <p:nvPr userDrawn="1"/>
        </p:nvSpPr>
        <p:spPr>
          <a:xfrm>
            <a:off x="-1" y="384539"/>
            <a:ext cx="763892" cy="492443"/>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SzPts val="1800"/>
              <a:buFont typeface="Arial"/>
              <a:buNone/>
              <a:defRPr sz="3200" b="1" i="0" u="none" strike="noStrike" cap="none">
                <a:solidFill>
                  <a:schemeClr val="bg1"/>
                </a:solidFill>
                <a:latin typeface="Poppins" panose="00000500000000000000" pitchFamily="2" charset="-18"/>
                <a:ea typeface="Poppins" panose="00000500000000000000" pitchFamily="2" charset="-18"/>
                <a:cs typeface="Poppins" panose="00000500000000000000" pitchFamily="2" charset="-18"/>
                <a:sym typeface="Calibri"/>
              </a:defRPr>
            </a:lvl1pPr>
            <a:lvl2pPr marL="0" marR="0" lvl="1"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algn="ctr">
              <a:defRPr/>
            </a:pPr>
            <a:fld id="{00000000-1234-1234-1234-123412341234}" type="slidenum">
              <a:rPr lang="en-US" smtClean="0"/>
              <a:pPr algn="ctr">
                <a:defRPr/>
              </a:pPr>
              <a:t>‹#›</a:t>
            </a:fld>
            <a:endParaRPr lang="en-US" dirty="0"/>
          </a:p>
        </p:txBody>
      </p:sp>
      <p:sp>
        <p:nvSpPr>
          <p:cNvPr id="22" name="Content Placeholder 31">
            <a:extLst>
              <a:ext uri="{FF2B5EF4-FFF2-40B4-BE49-F238E27FC236}">
                <a16:creationId xmlns:a16="http://schemas.microsoft.com/office/drawing/2014/main" id="{ED82AF5B-71CF-82C3-A8C8-97F8B86B6CB1}"/>
              </a:ext>
            </a:extLst>
          </p:cNvPr>
          <p:cNvSpPr>
            <a:spLocks noGrp="1"/>
          </p:cNvSpPr>
          <p:nvPr>
            <p:ph sz="quarter" idx="10"/>
          </p:nvPr>
        </p:nvSpPr>
        <p:spPr>
          <a:xfrm>
            <a:off x="1330016" y="1594668"/>
            <a:ext cx="6577851" cy="4273436"/>
          </a:xfrm>
          <a:prstGeom prst="rect">
            <a:avLst/>
          </a:prstGeom>
        </p:spPr>
        <p:txBody>
          <a:bodyPr/>
          <a:lstStyle>
            <a:lvl1pPr>
              <a:defRPr>
                <a:latin typeface="Poppins" panose="00000500000000000000" pitchFamily="2" charset="-18"/>
                <a:cs typeface="Poppins" panose="00000500000000000000" pitchFamily="2" charset="-18"/>
              </a:defRPr>
            </a:lvl1pPr>
            <a:lvl2pPr>
              <a:defRPr>
                <a:latin typeface="Poppins" panose="00000500000000000000" pitchFamily="2" charset="-18"/>
                <a:cs typeface="Poppins" panose="00000500000000000000" pitchFamily="2" charset="-18"/>
              </a:defRPr>
            </a:lvl2pPr>
            <a:lvl3pPr>
              <a:defRPr>
                <a:latin typeface="Poppins" panose="00000500000000000000" pitchFamily="2" charset="-18"/>
                <a:cs typeface="Poppins" panose="00000500000000000000" pitchFamily="2" charset="-18"/>
              </a:defRPr>
            </a:lvl3pPr>
            <a:lvl4pPr>
              <a:defRPr>
                <a:latin typeface="Poppins" panose="00000500000000000000" pitchFamily="2" charset="-18"/>
                <a:cs typeface="Poppins" panose="00000500000000000000" pitchFamily="2" charset="-18"/>
              </a:defRPr>
            </a:lvl4pPr>
            <a:lvl5pPr>
              <a:defRPr>
                <a:latin typeface="Poppins" panose="00000500000000000000" pitchFamily="2" charset="-18"/>
                <a:cs typeface="Poppins" panose="00000500000000000000" pitchFamily="2" charset="-18"/>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cs-CZ" dirty="0"/>
          </a:p>
        </p:txBody>
      </p:sp>
    </p:spTree>
    <p:extLst>
      <p:ext uri="{BB962C8B-B14F-4D97-AF65-F5344CB8AC3E}">
        <p14:creationId xmlns:p14="http://schemas.microsoft.com/office/powerpoint/2010/main" val="1081973786"/>
      </p:ext>
    </p:extLst>
  </p:cSld>
  <p:clrMapOvr>
    <a:masterClrMapping/>
  </p:clrMapOvr>
  <p:extLst>
    <p:ext uri="{DCECCB84-F9BA-43D5-87BE-67443E8EF086}">
      <p15:sldGuideLst xmlns:p15="http://schemas.microsoft.com/office/powerpoint/2012/main">
        <p15:guide id="1" orient="horz" pos="2304" userDrawn="1">
          <p15:clr>
            <a:srgbClr val="FBAE40"/>
          </p15:clr>
        </p15:guide>
        <p15:guide id="2" pos="307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Title Slide" preserve="1" userDrawn="1">
  <p:cSld name="1_Title Slide">
    <p:bg>
      <p:bgPr>
        <a:solidFill>
          <a:schemeClr val="lt1"/>
        </a:solidFill>
        <a:effectLst/>
      </p:bgPr>
    </p:bg>
    <p:spTree>
      <p:nvGrpSpPr>
        <p:cNvPr id="1" name="Shape 23"/>
        <p:cNvGrpSpPr/>
        <p:nvPr/>
      </p:nvGrpSpPr>
      <p:grpSpPr>
        <a:xfrm>
          <a:off x="0" y="0"/>
          <a:ext cx="0" cy="0"/>
          <a:chOff x="0" y="0"/>
          <a:chExt cx="0" cy="0"/>
        </a:xfrm>
      </p:grpSpPr>
      <p:pic>
        <p:nvPicPr>
          <p:cNvPr id="12" name="Picture 11" descr="A black background with a black square&#10;&#10;Description automatically generated with medium confidence">
            <a:extLst>
              <a:ext uri="{FF2B5EF4-FFF2-40B4-BE49-F238E27FC236}">
                <a16:creationId xmlns:a16="http://schemas.microsoft.com/office/drawing/2014/main" id="{686DD905-B17D-F1B7-BA72-AF3FBBD2DB11}"/>
              </a:ext>
            </a:extLst>
          </p:cNvPr>
          <p:cNvPicPr>
            <a:picLocks noChangeAspect="1"/>
          </p:cNvPicPr>
          <p:nvPr userDrawn="1"/>
        </p:nvPicPr>
        <p:blipFill rotWithShape="1">
          <a:blip r:embed="rId2"/>
          <a:srcRect l="1468" t="237" r="80829" b="-237"/>
          <a:stretch/>
        </p:blipFill>
        <p:spPr>
          <a:xfrm rot="10800000">
            <a:off x="7440984" y="-22905"/>
            <a:ext cx="2312616" cy="7348202"/>
          </a:xfrm>
          <a:prstGeom prst="rect">
            <a:avLst/>
          </a:prstGeom>
        </p:spPr>
      </p:pic>
      <p:pic>
        <p:nvPicPr>
          <p:cNvPr id="5" name="Picture 4" descr="A black background with different colored circles&#10;&#10;Description automatically generated with medium confidence">
            <a:extLst>
              <a:ext uri="{FF2B5EF4-FFF2-40B4-BE49-F238E27FC236}">
                <a16:creationId xmlns:a16="http://schemas.microsoft.com/office/drawing/2014/main" id="{EDA57F1F-7F8F-AAB2-16CF-5DB386F51F97}"/>
              </a:ext>
            </a:extLst>
          </p:cNvPr>
          <p:cNvPicPr>
            <a:picLocks noChangeAspect="1"/>
          </p:cNvPicPr>
          <p:nvPr userDrawn="1"/>
        </p:nvPicPr>
        <p:blipFill>
          <a:blip r:embed="rId3"/>
          <a:stretch>
            <a:fillRect/>
          </a:stretch>
        </p:blipFill>
        <p:spPr>
          <a:xfrm>
            <a:off x="7741826" y="6266279"/>
            <a:ext cx="1398562" cy="1048921"/>
          </a:xfrm>
          <a:prstGeom prst="rect">
            <a:avLst/>
          </a:prstGeom>
        </p:spPr>
      </p:pic>
      <p:grpSp>
        <p:nvGrpSpPr>
          <p:cNvPr id="7" name="Group 6">
            <a:extLst>
              <a:ext uri="{FF2B5EF4-FFF2-40B4-BE49-F238E27FC236}">
                <a16:creationId xmlns:a16="http://schemas.microsoft.com/office/drawing/2014/main" id="{1711C606-D821-7723-7EF4-5C4B159C61E1}"/>
              </a:ext>
            </a:extLst>
          </p:cNvPr>
          <p:cNvGrpSpPr/>
          <p:nvPr userDrawn="1"/>
        </p:nvGrpSpPr>
        <p:grpSpPr>
          <a:xfrm>
            <a:off x="529308" y="6559116"/>
            <a:ext cx="6893218" cy="738664"/>
            <a:chOff x="1159931" y="6670391"/>
            <a:chExt cx="6893218" cy="738664"/>
          </a:xfrm>
        </p:grpSpPr>
        <p:sp>
          <p:nvSpPr>
            <p:cNvPr id="8" name="TextBox 7">
              <a:extLst>
                <a:ext uri="{FF2B5EF4-FFF2-40B4-BE49-F238E27FC236}">
                  <a16:creationId xmlns:a16="http://schemas.microsoft.com/office/drawing/2014/main" id="{293A7401-D572-1C0F-0083-A6E574949541}"/>
                </a:ext>
              </a:extLst>
            </p:cNvPr>
            <p:cNvSpPr txBox="1"/>
            <p:nvPr userDrawn="1"/>
          </p:nvSpPr>
          <p:spPr>
            <a:xfrm>
              <a:off x="2081694" y="6670391"/>
              <a:ext cx="5971455" cy="738664"/>
            </a:xfrm>
            <a:prstGeom prst="rect">
              <a:avLst/>
            </a:prstGeom>
            <a:noFill/>
          </p:spPr>
          <p:txBody>
            <a:bodyPr wrap="square" rtlCol="0">
              <a:spAutoFit/>
            </a:bodyPr>
            <a:lstStyle/>
            <a:p>
              <a:pPr algn="just"/>
              <a:r>
                <a:rPr lang="en-US" sz="1050" b="0" i="0" dirty="0">
                  <a:solidFill>
                    <a:schemeClr val="tx1"/>
                  </a:solidFill>
                  <a:effectLst/>
                  <a:latin typeface="Poppins" panose="00000500000000000000" pitchFamily="2" charset="-18"/>
                  <a:cs typeface="Poppins" panose="00000500000000000000" pitchFamily="2" charset="-18"/>
                </a:rPr>
                <a:t>Funded by the European Union under grant agreement No. 101131859. Views and opinions expressed are, however, those of the author(s) only and do not necessarily reflect those of the European Union or EUSPA. Neither the European Union nor the granting authority can be held responsible for them.</a:t>
              </a:r>
              <a:endParaRPr lang="cs-CZ" sz="1050" dirty="0">
                <a:latin typeface="Poppins" panose="00000500000000000000" pitchFamily="2" charset="-18"/>
                <a:cs typeface="Poppins" panose="00000500000000000000" pitchFamily="2" charset="-18"/>
              </a:endParaRPr>
            </a:p>
          </p:txBody>
        </p:sp>
        <p:pic>
          <p:nvPicPr>
            <p:cNvPr id="9" name="Picture 8" descr="A blue flag with yellow stars&#10;&#10;Description automatically generated">
              <a:extLst>
                <a:ext uri="{FF2B5EF4-FFF2-40B4-BE49-F238E27FC236}">
                  <a16:creationId xmlns:a16="http://schemas.microsoft.com/office/drawing/2014/main" id="{D2B5D520-452B-0317-A57A-C6BDEAD0F471}"/>
                </a:ext>
              </a:extLst>
            </p:cNvPr>
            <p:cNvPicPr>
              <a:picLocks noChangeAspect="1"/>
            </p:cNvPicPr>
            <p:nvPr userDrawn="1"/>
          </p:nvPicPr>
          <p:blipFill rotWithShape="1">
            <a:blip r:embed="rId4"/>
            <a:srcRect b="12760"/>
            <a:stretch/>
          </p:blipFill>
          <p:spPr>
            <a:xfrm>
              <a:off x="1162205" y="6736688"/>
              <a:ext cx="953354" cy="623777"/>
            </a:xfrm>
            <a:prstGeom prst="rect">
              <a:avLst/>
            </a:prstGeom>
          </p:spPr>
        </p:pic>
        <p:cxnSp>
          <p:nvCxnSpPr>
            <p:cNvPr id="10" name="Straight Connector 9">
              <a:extLst>
                <a:ext uri="{FF2B5EF4-FFF2-40B4-BE49-F238E27FC236}">
                  <a16:creationId xmlns:a16="http://schemas.microsoft.com/office/drawing/2014/main" id="{F6C8037C-3AAA-2E21-B066-3CFDC061CFAE}"/>
                </a:ext>
              </a:extLst>
            </p:cNvPr>
            <p:cNvCxnSpPr>
              <a:cxnSpLocks/>
            </p:cNvCxnSpPr>
            <p:nvPr userDrawn="1"/>
          </p:nvCxnSpPr>
          <p:spPr>
            <a:xfrm>
              <a:off x="1159931" y="6670391"/>
              <a:ext cx="6794500" cy="0"/>
            </a:xfrm>
            <a:prstGeom prst="line">
              <a:avLst/>
            </a:prstGeom>
            <a:ln w="28575">
              <a:solidFill>
                <a:srgbClr val="E08C23"/>
              </a:solidFill>
            </a:ln>
          </p:spPr>
          <p:style>
            <a:lnRef idx="1">
              <a:schemeClr val="accent1"/>
            </a:lnRef>
            <a:fillRef idx="0">
              <a:schemeClr val="accent1"/>
            </a:fillRef>
            <a:effectRef idx="0">
              <a:schemeClr val="accent1"/>
            </a:effectRef>
            <a:fontRef idx="minor">
              <a:schemeClr val="tx1"/>
            </a:fontRef>
          </p:style>
        </p:cxnSp>
      </p:grpSp>
      <p:sp>
        <p:nvSpPr>
          <p:cNvPr id="13" name="Google Shape;28;p5">
            <a:extLst>
              <a:ext uri="{FF2B5EF4-FFF2-40B4-BE49-F238E27FC236}">
                <a16:creationId xmlns:a16="http://schemas.microsoft.com/office/drawing/2014/main" id="{6BF2F83E-5CB9-2D28-54DB-D31538DAB7E4}"/>
              </a:ext>
            </a:extLst>
          </p:cNvPr>
          <p:cNvSpPr txBox="1">
            <a:spLocks noGrp="1"/>
          </p:cNvSpPr>
          <p:nvPr>
            <p:ph type="ctrTitle"/>
          </p:nvPr>
        </p:nvSpPr>
        <p:spPr>
          <a:xfrm>
            <a:off x="420336" y="387863"/>
            <a:ext cx="7093568" cy="384721"/>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Clr>
                <a:srgbClr val="336699"/>
              </a:buClr>
              <a:buSzPts val="1700"/>
              <a:buFont typeface="Montserrat"/>
              <a:buNone/>
              <a:defRPr sz="2500" b="1" i="0">
                <a:solidFill>
                  <a:schemeClr val="tx1"/>
                </a:solidFill>
                <a:latin typeface="Poppins" panose="00000500000000000000" pitchFamily="2" charset="-18"/>
                <a:ea typeface="Poppins" panose="00000500000000000000" pitchFamily="2" charset="-18"/>
                <a:cs typeface="Poppins" panose="00000500000000000000" pitchFamily="2" charset="-18"/>
                <a:sym typeface="Montserra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4" name="Content Placeholder 31">
            <a:extLst>
              <a:ext uri="{FF2B5EF4-FFF2-40B4-BE49-F238E27FC236}">
                <a16:creationId xmlns:a16="http://schemas.microsoft.com/office/drawing/2014/main" id="{7DBF74D5-9160-13EC-C079-CAF9417E125D}"/>
              </a:ext>
            </a:extLst>
          </p:cNvPr>
          <p:cNvSpPr>
            <a:spLocks noGrp="1"/>
          </p:cNvSpPr>
          <p:nvPr>
            <p:ph sz="quarter" idx="10"/>
          </p:nvPr>
        </p:nvSpPr>
        <p:spPr>
          <a:xfrm>
            <a:off x="420336" y="1258633"/>
            <a:ext cx="7093568" cy="4797933"/>
          </a:xfrm>
          <a:prstGeom prst="rect">
            <a:avLst/>
          </a:prstGeom>
        </p:spPr>
        <p:txBody>
          <a:bodyPr/>
          <a:lstStyle>
            <a:lvl1pPr>
              <a:defRPr>
                <a:latin typeface="Poppins" panose="00000500000000000000" pitchFamily="2" charset="-18"/>
                <a:cs typeface="Poppins" panose="00000500000000000000" pitchFamily="2" charset="-18"/>
              </a:defRPr>
            </a:lvl1pPr>
            <a:lvl2pPr>
              <a:defRPr>
                <a:latin typeface="Poppins" panose="00000500000000000000" pitchFamily="2" charset="-18"/>
                <a:cs typeface="Poppins" panose="00000500000000000000" pitchFamily="2" charset="-18"/>
              </a:defRPr>
            </a:lvl2pPr>
            <a:lvl3pPr>
              <a:defRPr>
                <a:latin typeface="Poppins" panose="00000500000000000000" pitchFamily="2" charset="-18"/>
                <a:cs typeface="Poppins" panose="00000500000000000000" pitchFamily="2" charset="-18"/>
              </a:defRPr>
            </a:lvl3pPr>
            <a:lvl4pPr>
              <a:defRPr>
                <a:latin typeface="Poppins" panose="00000500000000000000" pitchFamily="2" charset="-18"/>
                <a:cs typeface="Poppins" panose="00000500000000000000" pitchFamily="2" charset="-18"/>
              </a:defRPr>
            </a:lvl4pPr>
            <a:lvl5pPr>
              <a:defRPr>
                <a:latin typeface="Poppins" panose="00000500000000000000" pitchFamily="2" charset="-18"/>
                <a:cs typeface="Poppins" panose="00000500000000000000" pitchFamily="2" charset="-18"/>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cs-CZ" dirty="0"/>
          </a:p>
        </p:txBody>
      </p:sp>
      <p:sp>
        <p:nvSpPr>
          <p:cNvPr id="15" name="Google Shape;42;p6">
            <a:extLst>
              <a:ext uri="{FF2B5EF4-FFF2-40B4-BE49-F238E27FC236}">
                <a16:creationId xmlns:a16="http://schemas.microsoft.com/office/drawing/2014/main" id="{5B89EB86-9954-8C25-02F0-81941B165DEF}"/>
              </a:ext>
            </a:extLst>
          </p:cNvPr>
          <p:cNvSpPr txBox="1">
            <a:spLocks noGrp="1"/>
          </p:cNvSpPr>
          <p:nvPr>
            <p:ph type="sldNum" idx="12"/>
          </p:nvPr>
        </p:nvSpPr>
        <p:spPr>
          <a:xfrm>
            <a:off x="8856166" y="3212832"/>
            <a:ext cx="808344" cy="492443"/>
          </a:xfrm>
          <a:prstGeom prst="rect">
            <a:avLst/>
          </a:prstGeom>
          <a:noFill/>
          <a:ln>
            <a:noFill/>
          </a:ln>
        </p:spPr>
        <p:txBody>
          <a:bodyPr spcFirstLastPara="1" wrap="square" lIns="0" tIns="0" rIns="0" bIns="0" anchor="t" anchorCtr="0">
            <a:spAutoFit/>
          </a:bodyPr>
          <a:lstStyle>
            <a:lvl1pPr marL="0" marR="0" lvl="0" indent="0" algn="ctr">
              <a:lnSpc>
                <a:spcPct val="100000"/>
              </a:lnSpc>
              <a:spcBef>
                <a:spcPts val="0"/>
              </a:spcBef>
              <a:spcAft>
                <a:spcPts val="0"/>
              </a:spcAft>
              <a:buClr>
                <a:srgbClr val="000000"/>
              </a:buClr>
              <a:buSzPts val="1800"/>
              <a:buFont typeface="Arial"/>
              <a:buNone/>
              <a:defRPr sz="3200" b="1" i="0" u="none" strike="noStrike" cap="none">
                <a:solidFill>
                  <a:schemeClr val="bg1"/>
                </a:solidFill>
                <a:latin typeface="Poppins" panose="00000500000000000000" pitchFamily="2" charset="-18"/>
                <a:ea typeface="Poppins" panose="00000500000000000000" pitchFamily="2" charset="-18"/>
                <a:cs typeface="Poppins" panose="00000500000000000000" pitchFamily="2" charset="-18"/>
                <a:sym typeface="Calibri"/>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a:defRPr/>
            </a:pPr>
            <a:fld id="{00000000-1234-1234-1234-123412341234}" type="slidenum">
              <a:rPr lang="en-US" smtClean="0"/>
              <a:pPr>
                <a:defRPr/>
              </a:pPr>
              <a:t>‹#›</a:t>
            </a:fld>
            <a:endParaRPr lang="en-US" dirty="0"/>
          </a:p>
        </p:txBody>
      </p:sp>
    </p:spTree>
    <p:extLst>
      <p:ext uri="{BB962C8B-B14F-4D97-AF65-F5344CB8AC3E}">
        <p14:creationId xmlns:p14="http://schemas.microsoft.com/office/powerpoint/2010/main" val="4023581037"/>
      </p:ext>
    </p:extLst>
  </p:cSld>
  <p:clrMapOvr>
    <a:masterClrMapping/>
  </p:clrMapOvr>
  <p:extLst>
    <p:ext uri="{DCECCB84-F9BA-43D5-87BE-67443E8EF086}">
      <p15:sldGuideLst xmlns:p15="http://schemas.microsoft.com/office/powerpoint/2012/main">
        <p15:guide id="1" orient="horz" pos="2304">
          <p15:clr>
            <a:srgbClr val="FBAE40"/>
          </p15:clr>
        </p15:guide>
        <p15:guide id="2" pos="3072">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Title Slide" preserve="1" userDrawn="1">
  <p:cSld name="1_Title Slide">
    <p:bg>
      <p:bgPr>
        <a:solidFill>
          <a:schemeClr val="lt1"/>
        </a:solidFill>
        <a:effectLst/>
      </p:bgPr>
    </p:bg>
    <p:spTree>
      <p:nvGrpSpPr>
        <p:cNvPr id="1" name="Shape 23"/>
        <p:cNvGrpSpPr/>
        <p:nvPr/>
      </p:nvGrpSpPr>
      <p:grpSpPr>
        <a:xfrm>
          <a:off x="0" y="0"/>
          <a:ext cx="0" cy="0"/>
          <a:chOff x="0" y="0"/>
          <a:chExt cx="0" cy="0"/>
        </a:xfrm>
      </p:grpSpPr>
      <p:pic>
        <p:nvPicPr>
          <p:cNvPr id="3" name="Picture 2" descr="A colorful circle with black background&#10;&#10;Description automatically generated">
            <a:extLst>
              <a:ext uri="{FF2B5EF4-FFF2-40B4-BE49-F238E27FC236}">
                <a16:creationId xmlns:a16="http://schemas.microsoft.com/office/drawing/2014/main" id="{481C6249-9B98-9590-7E04-01E198AECA33}"/>
              </a:ext>
            </a:extLst>
          </p:cNvPr>
          <p:cNvPicPr>
            <a:picLocks noChangeAspect="1"/>
          </p:cNvPicPr>
          <p:nvPr userDrawn="1"/>
        </p:nvPicPr>
        <p:blipFill rotWithShape="1">
          <a:blip r:embed="rId2"/>
          <a:srcRect l="1620" t="46459" r="-1620" b="8681"/>
          <a:stretch/>
        </p:blipFill>
        <p:spPr>
          <a:xfrm>
            <a:off x="1219200" y="3607856"/>
            <a:ext cx="7315200" cy="3281609"/>
          </a:xfrm>
          <a:prstGeom prst="rect">
            <a:avLst/>
          </a:prstGeom>
        </p:spPr>
      </p:pic>
      <p:sp>
        <p:nvSpPr>
          <p:cNvPr id="4" name="Google Shape;28;p5">
            <a:extLst>
              <a:ext uri="{FF2B5EF4-FFF2-40B4-BE49-F238E27FC236}">
                <a16:creationId xmlns:a16="http://schemas.microsoft.com/office/drawing/2014/main" id="{E226377F-1895-A372-1E64-8F4BB3455C84}"/>
              </a:ext>
            </a:extLst>
          </p:cNvPr>
          <p:cNvSpPr txBox="1">
            <a:spLocks noGrp="1"/>
          </p:cNvSpPr>
          <p:nvPr>
            <p:ph type="ctrTitle"/>
          </p:nvPr>
        </p:nvSpPr>
        <p:spPr>
          <a:xfrm>
            <a:off x="1330015" y="416211"/>
            <a:ext cx="7862112" cy="550492"/>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Clr>
                <a:srgbClr val="336699"/>
              </a:buClr>
              <a:buSzPts val="1700"/>
              <a:buFont typeface="Montserrat"/>
              <a:buNone/>
              <a:defRPr sz="2500" b="1" i="0">
                <a:solidFill>
                  <a:schemeClr val="tx1"/>
                </a:solidFill>
                <a:latin typeface="Poppins" panose="00000500000000000000" pitchFamily="2" charset="-18"/>
                <a:ea typeface="Poppins" panose="00000500000000000000" pitchFamily="2" charset="-18"/>
                <a:cs typeface="Poppins" panose="00000500000000000000" pitchFamily="2" charset="-18"/>
                <a:sym typeface="Montserra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pic>
        <p:nvPicPr>
          <p:cNvPr id="5" name="Picture 4">
            <a:extLst>
              <a:ext uri="{FF2B5EF4-FFF2-40B4-BE49-F238E27FC236}">
                <a16:creationId xmlns:a16="http://schemas.microsoft.com/office/drawing/2014/main" id="{4ACF8B0F-0F32-4200-22EC-2D8765BE7286}"/>
              </a:ext>
            </a:extLst>
          </p:cNvPr>
          <p:cNvPicPr>
            <a:picLocks noChangeAspect="1"/>
          </p:cNvPicPr>
          <p:nvPr userDrawn="1"/>
        </p:nvPicPr>
        <p:blipFill rotWithShape="1">
          <a:blip r:embed="rId3"/>
          <a:srcRect l="45220" t="1972" r="1" b="-1"/>
          <a:stretch/>
        </p:blipFill>
        <p:spPr>
          <a:xfrm>
            <a:off x="0" y="416210"/>
            <a:ext cx="1011911" cy="388462"/>
          </a:xfrm>
          <a:prstGeom prst="rect">
            <a:avLst/>
          </a:prstGeom>
        </p:spPr>
      </p:pic>
      <p:sp>
        <p:nvSpPr>
          <p:cNvPr id="6" name="Google Shape;42;p6">
            <a:extLst>
              <a:ext uri="{FF2B5EF4-FFF2-40B4-BE49-F238E27FC236}">
                <a16:creationId xmlns:a16="http://schemas.microsoft.com/office/drawing/2014/main" id="{4904E15F-039F-1B4B-5F52-EF98B163B9DD}"/>
              </a:ext>
            </a:extLst>
          </p:cNvPr>
          <p:cNvSpPr txBox="1">
            <a:spLocks/>
          </p:cNvSpPr>
          <p:nvPr userDrawn="1"/>
        </p:nvSpPr>
        <p:spPr>
          <a:xfrm>
            <a:off x="-1" y="384539"/>
            <a:ext cx="763892" cy="492443"/>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SzPts val="1800"/>
              <a:buFont typeface="Arial"/>
              <a:buNone/>
              <a:defRPr sz="3200" b="1" i="0" u="none" strike="noStrike" cap="none">
                <a:solidFill>
                  <a:schemeClr val="bg1"/>
                </a:solidFill>
                <a:latin typeface="Poppins" panose="00000500000000000000" pitchFamily="2" charset="-18"/>
                <a:ea typeface="Poppins" panose="00000500000000000000" pitchFamily="2" charset="-18"/>
                <a:cs typeface="Poppins" panose="00000500000000000000" pitchFamily="2" charset="-18"/>
                <a:sym typeface="Calibri"/>
              </a:defRPr>
            </a:lvl1pPr>
            <a:lvl2pPr marL="0" marR="0" lvl="1"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algn="ctr">
              <a:defRPr/>
            </a:pPr>
            <a:fld id="{00000000-1234-1234-1234-123412341234}" type="slidenum">
              <a:rPr lang="en-US" smtClean="0"/>
              <a:pPr algn="ctr">
                <a:defRPr/>
              </a:pPr>
              <a:t>‹#›</a:t>
            </a:fld>
            <a:endParaRPr lang="en-US" dirty="0"/>
          </a:p>
        </p:txBody>
      </p:sp>
      <p:sp>
        <p:nvSpPr>
          <p:cNvPr id="7" name="Content Placeholder 31">
            <a:extLst>
              <a:ext uri="{FF2B5EF4-FFF2-40B4-BE49-F238E27FC236}">
                <a16:creationId xmlns:a16="http://schemas.microsoft.com/office/drawing/2014/main" id="{275B031C-ABAD-74E7-4285-D55EDE02D701}"/>
              </a:ext>
            </a:extLst>
          </p:cNvPr>
          <p:cNvSpPr>
            <a:spLocks noGrp="1"/>
          </p:cNvSpPr>
          <p:nvPr>
            <p:ph sz="quarter" idx="10"/>
          </p:nvPr>
        </p:nvSpPr>
        <p:spPr>
          <a:xfrm>
            <a:off x="1260909" y="1520882"/>
            <a:ext cx="7931218" cy="2897114"/>
          </a:xfrm>
          <a:prstGeom prst="rect">
            <a:avLst/>
          </a:prstGeom>
        </p:spPr>
        <p:txBody>
          <a:bodyPr/>
          <a:lstStyle>
            <a:lvl1pPr>
              <a:defRPr>
                <a:latin typeface="Poppins" panose="00000500000000000000" pitchFamily="2" charset="-18"/>
                <a:cs typeface="Poppins" panose="00000500000000000000" pitchFamily="2" charset="-18"/>
              </a:defRPr>
            </a:lvl1pPr>
            <a:lvl2pPr>
              <a:defRPr>
                <a:latin typeface="Poppins" panose="00000500000000000000" pitchFamily="2" charset="-18"/>
                <a:cs typeface="Poppins" panose="00000500000000000000" pitchFamily="2" charset="-18"/>
              </a:defRPr>
            </a:lvl2pPr>
            <a:lvl3pPr>
              <a:defRPr>
                <a:latin typeface="Poppins" panose="00000500000000000000" pitchFamily="2" charset="-18"/>
                <a:cs typeface="Poppins" panose="00000500000000000000" pitchFamily="2" charset="-18"/>
              </a:defRPr>
            </a:lvl3pPr>
            <a:lvl4pPr>
              <a:defRPr>
                <a:latin typeface="Poppins" panose="00000500000000000000" pitchFamily="2" charset="-18"/>
                <a:cs typeface="Poppins" panose="00000500000000000000" pitchFamily="2" charset="-18"/>
              </a:defRPr>
            </a:lvl4pPr>
            <a:lvl5pPr>
              <a:defRPr>
                <a:latin typeface="Poppins" panose="00000500000000000000" pitchFamily="2" charset="-18"/>
                <a:cs typeface="Poppins" panose="00000500000000000000" pitchFamily="2" charset="-18"/>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cs-CZ" dirty="0"/>
          </a:p>
        </p:txBody>
      </p:sp>
      <p:grpSp>
        <p:nvGrpSpPr>
          <p:cNvPr id="2" name="Group 1">
            <a:extLst>
              <a:ext uri="{FF2B5EF4-FFF2-40B4-BE49-F238E27FC236}">
                <a16:creationId xmlns:a16="http://schemas.microsoft.com/office/drawing/2014/main" id="{4C655BF6-D43A-22E5-210C-8D428DB43FEE}"/>
              </a:ext>
            </a:extLst>
          </p:cNvPr>
          <p:cNvGrpSpPr/>
          <p:nvPr userDrawn="1"/>
        </p:nvGrpSpPr>
        <p:grpSpPr>
          <a:xfrm>
            <a:off x="372926" y="6889465"/>
            <a:ext cx="9080850" cy="383577"/>
            <a:chOff x="372926" y="6889465"/>
            <a:chExt cx="9080850" cy="383577"/>
          </a:xfrm>
        </p:grpSpPr>
        <p:sp>
          <p:nvSpPr>
            <p:cNvPr id="8" name="TextBox 7">
              <a:extLst>
                <a:ext uri="{FF2B5EF4-FFF2-40B4-BE49-F238E27FC236}">
                  <a16:creationId xmlns:a16="http://schemas.microsoft.com/office/drawing/2014/main" id="{18CABFB2-E69F-387C-B510-2D95B192D51F}"/>
                </a:ext>
              </a:extLst>
            </p:cNvPr>
            <p:cNvSpPr txBox="1"/>
            <p:nvPr userDrawn="1"/>
          </p:nvSpPr>
          <p:spPr>
            <a:xfrm>
              <a:off x="721395" y="6903710"/>
              <a:ext cx="8732381" cy="369332"/>
            </a:xfrm>
            <a:prstGeom prst="rect">
              <a:avLst/>
            </a:prstGeom>
            <a:noFill/>
          </p:spPr>
          <p:txBody>
            <a:bodyPr wrap="square" rtlCol="0">
              <a:spAutoFit/>
            </a:bodyPr>
            <a:lstStyle/>
            <a:p>
              <a:pPr algn="just"/>
              <a:r>
                <a:rPr lang="en-US" sz="900" b="0" i="0" dirty="0">
                  <a:solidFill>
                    <a:schemeClr val="tx1"/>
                  </a:solidFill>
                  <a:effectLst/>
                  <a:latin typeface="Poppins" panose="00000500000000000000" pitchFamily="2" charset="-18"/>
                  <a:cs typeface="Poppins" panose="00000500000000000000" pitchFamily="2" charset="-18"/>
                </a:rPr>
                <a:t>Funded by the European Union under grant agreement No. 101131859. Views and opinions expressed are, however, those of the author(s) only and do not necessarily reflect those of the European Union or EUSPA. Neither the European Union nor the granting authority can be held responsible for them.</a:t>
              </a:r>
              <a:endParaRPr lang="cs-CZ" sz="900" dirty="0">
                <a:solidFill>
                  <a:schemeClr val="tx1"/>
                </a:solidFill>
                <a:latin typeface="Poppins" panose="00000500000000000000" pitchFamily="2" charset="-18"/>
                <a:cs typeface="Poppins" panose="00000500000000000000" pitchFamily="2" charset="-18"/>
              </a:endParaRPr>
            </a:p>
          </p:txBody>
        </p:sp>
        <p:pic>
          <p:nvPicPr>
            <p:cNvPr id="9" name="Picture 8" descr="A blue flag with yellow stars&#10;&#10;Description automatically generated">
              <a:extLst>
                <a:ext uri="{FF2B5EF4-FFF2-40B4-BE49-F238E27FC236}">
                  <a16:creationId xmlns:a16="http://schemas.microsoft.com/office/drawing/2014/main" id="{D1CA6DC4-FD54-66B7-5EDD-3C1D459F49D2}"/>
                </a:ext>
              </a:extLst>
            </p:cNvPr>
            <p:cNvPicPr>
              <a:picLocks noChangeAspect="1"/>
            </p:cNvPicPr>
            <p:nvPr userDrawn="1"/>
          </p:nvPicPr>
          <p:blipFill rotWithShape="1">
            <a:blip r:embed="rId4"/>
            <a:srcRect b="12760"/>
            <a:stretch/>
          </p:blipFill>
          <p:spPr>
            <a:xfrm>
              <a:off x="372926" y="6949724"/>
              <a:ext cx="400930" cy="262328"/>
            </a:xfrm>
            <a:prstGeom prst="rect">
              <a:avLst/>
            </a:prstGeom>
          </p:spPr>
        </p:pic>
        <p:cxnSp>
          <p:nvCxnSpPr>
            <p:cNvPr id="10" name="Straight Connector 9">
              <a:extLst>
                <a:ext uri="{FF2B5EF4-FFF2-40B4-BE49-F238E27FC236}">
                  <a16:creationId xmlns:a16="http://schemas.microsoft.com/office/drawing/2014/main" id="{AAD94FD4-F81F-5536-750E-6E3D5D3B2471}"/>
                </a:ext>
              </a:extLst>
            </p:cNvPr>
            <p:cNvCxnSpPr>
              <a:cxnSpLocks/>
            </p:cNvCxnSpPr>
            <p:nvPr userDrawn="1"/>
          </p:nvCxnSpPr>
          <p:spPr>
            <a:xfrm>
              <a:off x="372926" y="6889465"/>
              <a:ext cx="8976814" cy="0"/>
            </a:xfrm>
            <a:prstGeom prst="line">
              <a:avLst/>
            </a:prstGeom>
            <a:ln w="12700">
              <a:solidFill>
                <a:srgbClr val="E08C23"/>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6145778"/>
      </p:ext>
    </p:extLst>
  </p:cSld>
  <p:clrMapOvr>
    <a:masterClrMapping/>
  </p:clrMapOvr>
  <p:extLst>
    <p:ext uri="{DCECCB84-F9BA-43D5-87BE-67443E8EF086}">
      <p15:sldGuideLst xmlns:p15="http://schemas.microsoft.com/office/powerpoint/2012/main">
        <p15:guide id="1" orient="horz" pos="2304">
          <p15:clr>
            <a:srgbClr val="FBAE40"/>
          </p15:clr>
        </p15:guide>
        <p15:guide id="2" pos="307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1" name="Google Shape;28;p5">
            <a:extLst>
              <a:ext uri="{FF2B5EF4-FFF2-40B4-BE49-F238E27FC236}">
                <a16:creationId xmlns:a16="http://schemas.microsoft.com/office/drawing/2014/main" id="{BE23D1ED-4497-3B9F-2C61-F1731C8728B5}"/>
              </a:ext>
            </a:extLst>
          </p:cNvPr>
          <p:cNvSpPr txBox="1">
            <a:spLocks noGrp="1"/>
          </p:cNvSpPr>
          <p:nvPr>
            <p:ph type="ctrTitle"/>
          </p:nvPr>
        </p:nvSpPr>
        <p:spPr>
          <a:xfrm>
            <a:off x="1747673" y="581982"/>
            <a:ext cx="6538763" cy="384721"/>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Clr>
                <a:srgbClr val="336699"/>
              </a:buClr>
              <a:buSzPts val="1700"/>
              <a:buFont typeface="Montserrat"/>
              <a:buNone/>
              <a:defRPr sz="2500" b="1" i="0">
                <a:solidFill>
                  <a:schemeClr val="tx1"/>
                </a:solidFill>
                <a:latin typeface="Poppins" panose="00000500000000000000" pitchFamily="2" charset="-18"/>
                <a:ea typeface="Poppins" panose="00000500000000000000" pitchFamily="2" charset="-18"/>
                <a:cs typeface="Poppins" panose="00000500000000000000" pitchFamily="2" charset="-18"/>
                <a:sym typeface="Montserra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pic>
        <p:nvPicPr>
          <p:cNvPr id="12" name="Picture 11">
            <a:extLst>
              <a:ext uri="{FF2B5EF4-FFF2-40B4-BE49-F238E27FC236}">
                <a16:creationId xmlns:a16="http://schemas.microsoft.com/office/drawing/2014/main" id="{48098500-DB77-066B-8A5B-343DF33EE6AA}"/>
              </a:ext>
            </a:extLst>
          </p:cNvPr>
          <p:cNvPicPr>
            <a:picLocks noChangeAspect="1"/>
          </p:cNvPicPr>
          <p:nvPr userDrawn="1"/>
        </p:nvPicPr>
        <p:blipFill rotWithShape="1">
          <a:blip r:embed="rId2"/>
          <a:srcRect l="45220" t="1972" r="1" b="-1"/>
          <a:stretch/>
        </p:blipFill>
        <p:spPr>
          <a:xfrm>
            <a:off x="2" y="416210"/>
            <a:ext cx="1130961" cy="388462"/>
          </a:xfrm>
          <a:prstGeom prst="rect">
            <a:avLst/>
          </a:prstGeom>
        </p:spPr>
      </p:pic>
      <p:sp>
        <p:nvSpPr>
          <p:cNvPr id="13" name="Google Shape;42;p6">
            <a:extLst>
              <a:ext uri="{FF2B5EF4-FFF2-40B4-BE49-F238E27FC236}">
                <a16:creationId xmlns:a16="http://schemas.microsoft.com/office/drawing/2014/main" id="{DA55CB6C-9CAD-8636-61C6-F0F4417AB611}"/>
              </a:ext>
            </a:extLst>
          </p:cNvPr>
          <p:cNvSpPr txBox="1">
            <a:spLocks/>
          </p:cNvSpPr>
          <p:nvPr userDrawn="1"/>
        </p:nvSpPr>
        <p:spPr>
          <a:xfrm>
            <a:off x="-1" y="384540"/>
            <a:ext cx="853763" cy="492443"/>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SzPts val="1800"/>
              <a:buFont typeface="Arial"/>
              <a:buNone/>
              <a:defRPr sz="3200" b="1" i="0" u="none" strike="noStrike" cap="none">
                <a:solidFill>
                  <a:schemeClr val="bg1"/>
                </a:solidFill>
                <a:latin typeface="Poppins" panose="00000500000000000000" pitchFamily="2" charset="-18"/>
                <a:ea typeface="Poppins" panose="00000500000000000000" pitchFamily="2" charset="-18"/>
                <a:cs typeface="Poppins" panose="00000500000000000000" pitchFamily="2" charset="-18"/>
                <a:sym typeface="Calibri"/>
              </a:defRPr>
            </a:lvl1pPr>
            <a:lvl2pPr marL="0" marR="0" lvl="1"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algn="ctr">
              <a:defRPr/>
            </a:pPr>
            <a:fld id="{00000000-1234-1234-1234-123412341234}" type="slidenum">
              <a:rPr lang="en-US" sz="3200" smtClean="0"/>
              <a:pPr algn="ctr">
                <a:defRPr/>
              </a:pPr>
              <a:t>‹#›</a:t>
            </a:fld>
            <a:endParaRPr lang="en-US" sz="3200" dirty="0"/>
          </a:p>
        </p:txBody>
      </p:sp>
      <p:sp>
        <p:nvSpPr>
          <p:cNvPr id="14" name="Content Placeholder 31">
            <a:extLst>
              <a:ext uri="{FF2B5EF4-FFF2-40B4-BE49-F238E27FC236}">
                <a16:creationId xmlns:a16="http://schemas.microsoft.com/office/drawing/2014/main" id="{6BD4A134-A23F-B64D-FDD2-0241195B02F9}"/>
              </a:ext>
            </a:extLst>
          </p:cNvPr>
          <p:cNvSpPr>
            <a:spLocks noGrp="1"/>
          </p:cNvSpPr>
          <p:nvPr>
            <p:ph sz="quarter" idx="10"/>
          </p:nvPr>
        </p:nvSpPr>
        <p:spPr>
          <a:xfrm>
            <a:off x="1773356" y="1594668"/>
            <a:ext cx="7351726" cy="1384995"/>
          </a:xfrm>
          <a:prstGeom prst="rect">
            <a:avLst/>
          </a:prstGeom>
        </p:spPr>
        <p:txBody>
          <a:bodyPr/>
          <a:lstStyle>
            <a:lvl1pPr>
              <a:defRPr>
                <a:latin typeface="Poppins" panose="00000500000000000000" pitchFamily="2" charset="-18"/>
                <a:cs typeface="Poppins" panose="00000500000000000000" pitchFamily="2" charset="-18"/>
              </a:defRPr>
            </a:lvl1pPr>
            <a:lvl2pPr>
              <a:defRPr>
                <a:latin typeface="Poppins" panose="00000500000000000000" pitchFamily="2" charset="-18"/>
                <a:cs typeface="Poppins" panose="00000500000000000000" pitchFamily="2" charset="-18"/>
              </a:defRPr>
            </a:lvl2pPr>
            <a:lvl3pPr>
              <a:defRPr>
                <a:latin typeface="Poppins" panose="00000500000000000000" pitchFamily="2" charset="-18"/>
                <a:cs typeface="Poppins" panose="00000500000000000000" pitchFamily="2" charset="-18"/>
              </a:defRPr>
            </a:lvl3pPr>
            <a:lvl4pPr>
              <a:defRPr>
                <a:latin typeface="Poppins" panose="00000500000000000000" pitchFamily="2" charset="-18"/>
                <a:cs typeface="Poppins" panose="00000500000000000000" pitchFamily="2" charset="-18"/>
              </a:defRPr>
            </a:lvl4pPr>
            <a:lvl5pPr>
              <a:defRPr>
                <a:latin typeface="Poppins" panose="00000500000000000000" pitchFamily="2" charset="-18"/>
                <a:cs typeface="Poppins" panose="00000500000000000000" pitchFamily="2" charset="-18"/>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cs-CZ" dirty="0"/>
          </a:p>
        </p:txBody>
      </p:sp>
      <p:pic>
        <p:nvPicPr>
          <p:cNvPr id="15" name="Picture 14" descr="A black background with different colored circles&#10;&#10;Description automatically generated with medium confidence">
            <a:extLst>
              <a:ext uri="{FF2B5EF4-FFF2-40B4-BE49-F238E27FC236}">
                <a16:creationId xmlns:a16="http://schemas.microsoft.com/office/drawing/2014/main" id="{7BAFC6E5-91F3-6322-082B-EB3168C32604}"/>
              </a:ext>
            </a:extLst>
          </p:cNvPr>
          <p:cNvPicPr>
            <a:picLocks noChangeAspect="1"/>
          </p:cNvPicPr>
          <p:nvPr userDrawn="1"/>
        </p:nvPicPr>
        <p:blipFill>
          <a:blip r:embed="rId3"/>
          <a:stretch>
            <a:fillRect/>
          </a:stretch>
        </p:blipFill>
        <p:spPr>
          <a:xfrm>
            <a:off x="8182794" y="6249451"/>
            <a:ext cx="1428419" cy="958543"/>
          </a:xfrm>
          <a:prstGeom prst="rect">
            <a:avLst/>
          </a:prstGeom>
        </p:spPr>
      </p:pic>
    </p:spTree>
    <p:extLst>
      <p:ext uri="{BB962C8B-B14F-4D97-AF65-F5344CB8AC3E}">
        <p14:creationId xmlns:p14="http://schemas.microsoft.com/office/powerpoint/2010/main" val="27797954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Title Slide 1" preserve="1" userDrawn="1">
  <p:cSld name="1_Title Slide 1">
    <p:bg>
      <p:bgPr>
        <a:solidFill>
          <a:schemeClr val="lt1"/>
        </a:solidFill>
        <a:effectLst/>
      </p:bgPr>
    </p:bg>
    <p:spTree>
      <p:nvGrpSpPr>
        <p:cNvPr id="1" name="Shape 91"/>
        <p:cNvGrpSpPr/>
        <p:nvPr/>
      </p:nvGrpSpPr>
      <p:grpSpPr>
        <a:xfrm>
          <a:off x="0" y="0"/>
          <a:ext cx="0" cy="0"/>
          <a:chOff x="0" y="0"/>
          <a:chExt cx="0" cy="0"/>
        </a:xfrm>
      </p:grpSpPr>
      <p:pic>
        <p:nvPicPr>
          <p:cNvPr id="8" name="Picture 7" descr="A orange and white circle with black background&#10;&#10;Description automatically generated">
            <a:extLst>
              <a:ext uri="{FF2B5EF4-FFF2-40B4-BE49-F238E27FC236}">
                <a16:creationId xmlns:a16="http://schemas.microsoft.com/office/drawing/2014/main" id="{999E7374-DE7D-629E-1E55-092B4BA97BCF}"/>
              </a:ext>
            </a:extLst>
          </p:cNvPr>
          <p:cNvPicPr>
            <a:picLocks noChangeAspect="1"/>
          </p:cNvPicPr>
          <p:nvPr userDrawn="1"/>
        </p:nvPicPr>
        <p:blipFill rotWithShape="1">
          <a:blip r:embed="rId2"/>
          <a:srcRect r="70803"/>
          <a:stretch/>
        </p:blipFill>
        <p:spPr>
          <a:xfrm>
            <a:off x="-14790" y="-4512"/>
            <a:ext cx="3796935" cy="7315200"/>
          </a:xfrm>
          <a:prstGeom prst="rect">
            <a:avLst/>
          </a:prstGeom>
        </p:spPr>
      </p:pic>
      <p:pic>
        <p:nvPicPr>
          <p:cNvPr id="10" name="Picture 9" descr="A black background with a black square&#10;&#10;Description automatically generated with medium confidence">
            <a:extLst>
              <a:ext uri="{FF2B5EF4-FFF2-40B4-BE49-F238E27FC236}">
                <a16:creationId xmlns:a16="http://schemas.microsoft.com/office/drawing/2014/main" id="{89C2C340-C9AA-7F61-0BD7-328C1D8A3B38}"/>
              </a:ext>
            </a:extLst>
          </p:cNvPr>
          <p:cNvPicPr>
            <a:picLocks noChangeAspect="1"/>
          </p:cNvPicPr>
          <p:nvPr userDrawn="1"/>
        </p:nvPicPr>
        <p:blipFill rotWithShape="1">
          <a:blip r:embed="rId3"/>
          <a:srcRect l="3444" t="664" r="63929" b="-664"/>
          <a:stretch/>
        </p:blipFill>
        <p:spPr>
          <a:xfrm>
            <a:off x="-8906" y="714510"/>
            <a:ext cx="3782146" cy="6520506"/>
          </a:xfrm>
          <a:prstGeom prst="rect">
            <a:avLst/>
          </a:prstGeom>
        </p:spPr>
      </p:pic>
      <p:grpSp>
        <p:nvGrpSpPr>
          <p:cNvPr id="14" name="Group 13">
            <a:extLst>
              <a:ext uri="{FF2B5EF4-FFF2-40B4-BE49-F238E27FC236}">
                <a16:creationId xmlns:a16="http://schemas.microsoft.com/office/drawing/2014/main" id="{5B341860-9872-D344-1DCE-CE0F7A3314E1}"/>
              </a:ext>
            </a:extLst>
          </p:cNvPr>
          <p:cNvGrpSpPr/>
          <p:nvPr userDrawn="1"/>
        </p:nvGrpSpPr>
        <p:grpSpPr>
          <a:xfrm>
            <a:off x="2860382" y="6231857"/>
            <a:ext cx="6893218" cy="738664"/>
            <a:chOff x="1159931" y="6670391"/>
            <a:chExt cx="6893218" cy="738664"/>
          </a:xfrm>
        </p:grpSpPr>
        <p:sp>
          <p:nvSpPr>
            <p:cNvPr id="18" name="TextBox 17">
              <a:extLst>
                <a:ext uri="{FF2B5EF4-FFF2-40B4-BE49-F238E27FC236}">
                  <a16:creationId xmlns:a16="http://schemas.microsoft.com/office/drawing/2014/main" id="{54E28935-6125-1507-7817-49DECB4DD948}"/>
                </a:ext>
              </a:extLst>
            </p:cNvPr>
            <p:cNvSpPr txBox="1"/>
            <p:nvPr userDrawn="1"/>
          </p:nvSpPr>
          <p:spPr>
            <a:xfrm>
              <a:off x="2081694" y="6670391"/>
              <a:ext cx="5971455" cy="738664"/>
            </a:xfrm>
            <a:prstGeom prst="rect">
              <a:avLst/>
            </a:prstGeom>
            <a:noFill/>
          </p:spPr>
          <p:txBody>
            <a:bodyPr wrap="square" rtlCol="0">
              <a:spAutoFit/>
            </a:bodyPr>
            <a:lstStyle/>
            <a:p>
              <a:pPr algn="just"/>
              <a:r>
                <a:rPr lang="en-US" sz="1050" b="0" i="0" dirty="0">
                  <a:solidFill>
                    <a:schemeClr val="tx1"/>
                  </a:solidFill>
                  <a:effectLst/>
                  <a:latin typeface="Poppins" panose="00000500000000000000" pitchFamily="2" charset="-18"/>
                  <a:cs typeface="Poppins" panose="00000500000000000000" pitchFamily="2" charset="-18"/>
                </a:rPr>
                <a:t>Funded by the European Union under grant agreement No. 101131859. Views and opinions expressed are, however, those of the author(s) only and do not necessarily reflect those of the European Union or EUSPA. Neither the European Union nor the granting authority can be held responsible for them.</a:t>
              </a:r>
              <a:endParaRPr lang="cs-CZ" sz="1050" dirty="0">
                <a:latin typeface="Poppins" panose="00000500000000000000" pitchFamily="2" charset="-18"/>
                <a:cs typeface="Poppins" panose="00000500000000000000" pitchFamily="2" charset="-18"/>
              </a:endParaRPr>
            </a:p>
          </p:txBody>
        </p:sp>
        <p:pic>
          <p:nvPicPr>
            <p:cNvPr id="19" name="Picture 18" descr="A blue flag with yellow stars&#10;&#10;Description automatically generated">
              <a:extLst>
                <a:ext uri="{FF2B5EF4-FFF2-40B4-BE49-F238E27FC236}">
                  <a16:creationId xmlns:a16="http://schemas.microsoft.com/office/drawing/2014/main" id="{8480C063-ED3A-B781-68F7-FA3CA391BFFD}"/>
                </a:ext>
              </a:extLst>
            </p:cNvPr>
            <p:cNvPicPr>
              <a:picLocks noChangeAspect="1"/>
            </p:cNvPicPr>
            <p:nvPr userDrawn="1"/>
          </p:nvPicPr>
          <p:blipFill rotWithShape="1">
            <a:blip r:embed="rId4"/>
            <a:srcRect b="12760"/>
            <a:stretch/>
          </p:blipFill>
          <p:spPr>
            <a:xfrm>
              <a:off x="1162205" y="6736688"/>
              <a:ext cx="953354" cy="623777"/>
            </a:xfrm>
            <a:prstGeom prst="rect">
              <a:avLst/>
            </a:prstGeom>
          </p:spPr>
        </p:pic>
        <p:cxnSp>
          <p:nvCxnSpPr>
            <p:cNvPr id="20" name="Straight Connector 19">
              <a:extLst>
                <a:ext uri="{FF2B5EF4-FFF2-40B4-BE49-F238E27FC236}">
                  <a16:creationId xmlns:a16="http://schemas.microsoft.com/office/drawing/2014/main" id="{A1FDA5BC-37BF-BA84-4732-D361FD55D36A}"/>
                </a:ext>
              </a:extLst>
            </p:cNvPr>
            <p:cNvCxnSpPr>
              <a:cxnSpLocks/>
            </p:cNvCxnSpPr>
            <p:nvPr userDrawn="1"/>
          </p:nvCxnSpPr>
          <p:spPr>
            <a:xfrm>
              <a:off x="1159931" y="6670391"/>
              <a:ext cx="6794500" cy="0"/>
            </a:xfrm>
            <a:prstGeom prst="line">
              <a:avLst/>
            </a:prstGeom>
            <a:ln w="28575">
              <a:solidFill>
                <a:srgbClr val="E08C23"/>
              </a:solidFill>
            </a:ln>
          </p:spPr>
          <p:style>
            <a:lnRef idx="1">
              <a:schemeClr val="accent1"/>
            </a:lnRef>
            <a:fillRef idx="0">
              <a:schemeClr val="accent1"/>
            </a:fillRef>
            <a:effectRef idx="0">
              <a:schemeClr val="accent1"/>
            </a:effectRef>
            <a:fontRef idx="minor">
              <a:schemeClr val="tx1"/>
            </a:fontRef>
          </p:style>
        </p:cxnSp>
      </p:grpSp>
      <p:pic>
        <p:nvPicPr>
          <p:cNvPr id="4" name="Picture 3" descr="A black background with a black square&#10;&#10;Description automatically generated with medium confidence">
            <a:extLst>
              <a:ext uri="{FF2B5EF4-FFF2-40B4-BE49-F238E27FC236}">
                <a16:creationId xmlns:a16="http://schemas.microsoft.com/office/drawing/2014/main" id="{6DE9E09B-48E1-17D8-DD91-8884FD3E0F19}"/>
              </a:ext>
            </a:extLst>
          </p:cNvPr>
          <p:cNvPicPr>
            <a:picLocks noChangeAspect="1"/>
          </p:cNvPicPr>
          <p:nvPr userDrawn="1"/>
        </p:nvPicPr>
        <p:blipFill rotWithShape="1">
          <a:blip r:embed="rId5"/>
          <a:srcRect l="48104"/>
          <a:stretch/>
        </p:blipFill>
        <p:spPr>
          <a:xfrm>
            <a:off x="4691818" y="0"/>
            <a:ext cx="5061782" cy="5486400"/>
          </a:xfrm>
          <a:prstGeom prst="rect">
            <a:avLst/>
          </a:prstGeom>
        </p:spPr>
      </p:pic>
      <p:pic>
        <p:nvPicPr>
          <p:cNvPr id="6" name="Picture 5" descr="A black background with a black square&#10;&#10;Description automatically generated with medium confidence">
            <a:extLst>
              <a:ext uri="{FF2B5EF4-FFF2-40B4-BE49-F238E27FC236}">
                <a16:creationId xmlns:a16="http://schemas.microsoft.com/office/drawing/2014/main" id="{7AF2DD33-951B-6F0A-D575-E75AD49BF0D0}"/>
              </a:ext>
            </a:extLst>
          </p:cNvPr>
          <p:cNvPicPr>
            <a:picLocks noChangeAspect="1"/>
          </p:cNvPicPr>
          <p:nvPr userDrawn="1"/>
        </p:nvPicPr>
        <p:blipFill>
          <a:blip r:embed="rId6"/>
          <a:stretch>
            <a:fillRect/>
          </a:stretch>
        </p:blipFill>
        <p:spPr>
          <a:xfrm>
            <a:off x="2380485" y="-4448"/>
            <a:ext cx="3916152" cy="1611741"/>
          </a:xfrm>
          <a:prstGeom prst="rect">
            <a:avLst/>
          </a:prstGeom>
        </p:spPr>
      </p:pic>
      <p:sp>
        <p:nvSpPr>
          <p:cNvPr id="13" name="TextBox 12">
            <a:extLst>
              <a:ext uri="{FF2B5EF4-FFF2-40B4-BE49-F238E27FC236}">
                <a16:creationId xmlns:a16="http://schemas.microsoft.com/office/drawing/2014/main" id="{AFCF275F-F22C-B9C2-620A-A735B5977A80}"/>
              </a:ext>
            </a:extLst>
          </p:cNvPr>
          <p:cNvSpPr txBox="1"/>
          <p:nvPr userDrawn="1"/>
        </p:nvSpPr>
        <p:spPr>
          <a:xfrm>
            <a:off x="3825459" y="3460624"/>
            <a:ext cx="6794500" cy="1323439"/>
          </a:xfrm>
          <a:prstGeom prst="rect">
            <a:avLst/>
          </a:prstGeom>
          <a:noFill/>
        </p:spPr>
        <p:txBody>
          <a:bodyPr wrap="square" rtlCol="0">
            <a:spAutoFit/>
          </a:bodyPr>
          <a:lstStyle/>
          <a:p>
            <a:r>
              <a:rPr lang="en-GB" sz="8000" b="1" dirty="0">
                <a:latin typeface="Poppins" panose="00000500000000000000" pitchFamily="2" charset="-18"/>
                <a:cs typeface="Poppins" panose="00000500000000000000" pitchFamily="2" charset="-18"/>
              </a:rPr>
              <a:t>Thank you</a:t>
            </a:r>
            <a:endParaRPr lang="cs-CZ" sz="8000" b="1" dirty="0">
              <a:latin typeface="Poppins" panose="00000500000000000000" pitchFamily="2" charset="-18"/>
              <a:cs typeface="Poppins" panose="00000500000000000000" pitchFamily="2" charset="-18"/>
            </a:endParaRPr>
          </a:p>
        </p:txBody>
      </p:sp>
      <p:grpSp>
        <p:nvGrpSpPr>
          <p:cNvPr id="16" name="Group 15">
            <a:extLst>
              <a:ext uri="{FF2B5EF4-FFF2-40B4-BE49-F238E27FC236}">
                <a16:creationId xmlns:a16="http://schemas.microsoft.com/office/drawing/2014/main" id="{70D21AA6-5107-142A-CA34-E410EB6706E1}"/>
              </a:ext>
            </a:extLst>
          </p:cNvPr>
          <p:cNvGrpSpPr/>
          <p:nvPr userDrawn="1"/>
        </p:nvGrpSpPr>
        <p:grpSpPr>
          <a:xfrm>
            <a:off x="3985304" y="5086285"/>
            <a:ext cx="5768297" cy="851522"/>
            <a:chOff x="3985304" y="4972777"/>
            <a:chExt cx="5768297" cy="851522"/>
          </a:xfrm>
        </p:grpSpPr>
        <p:sp>
          <p:nvSpPr>
            <p:cNvPr id="7" name="Flowchart: Delay 6">
              <a:extLst>
                <a:ext uri="{FF2B5EF4-FFF2-40B4-BE49-F238E27FC236}">
                  <a16:creationId xmlns:a16="http://schemas.microsoft.com/office/drawing/2014/main" id="{ED6F23DC-0770-9052-359B-DB9ED74E9B9F}"/>
                </a:ext>
              </a:extLst>
            </p:cNvPr>
            <p:cNvSpPr/>
            <p:nvPr userDrawn="1"/>
          </p:nvSpPr>
          <p:spPr>
            <a:xfrm rot="10800000">
              <a:off x="3985304" y="4972777"/>
              <a:ext cx="880764" cy="851521"/>
            </a:xfrm>
            <a:prstGeom prst="flowChartDelay">
              <a:avLst/>
            </a:prstGeom>
            <a:solidFill>
              <a:srgbClr val="1C573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Rectangle 10">
              <a:extLst>
                <a:ext uri="{FF2B5EF4-FFF2-40B4-BE49-F238E27FC236}">
                  <a16:creationId xmlns:a16="http://schemas.microsoft.com/office/drawing/2014/main" id="{5E77F4B8-DFF6-DA73-4A37-E1E543CB283E}"/>
                </a:ext>
              </a:extLst>
            </p:cNvPr>
            <p:cNvSpPr/>
            <p:nvPr userDrawn="1"/>
          </p:nvSpPr>
          <p:spPr>
            <a:xfrm>
              <a:off x="4691819" y="4972778"/>
              <a:ext cx="5061782" cy="851521"/>
            </a:xfrm>
            <a:prstGeom prst="rect">
              <a:avLst/>
            </a:prstGeom>
            <a:solidFill>
              <a:srgbClr val="1C573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5" name="TextBox 14">
              <a:extLst>
                <a:ext uri="{FF2B5EF4-FFF2-40B4-BE49-F238E27FC236}">
                  <a16:creationId xmlns:a16="http://schemas.microsoft.com/office/drawing/2014/main" id="{B99F0455-962E-94E4-A9DA-B472A8EB59EB}"/>
                </a:ext>
              </a:extLst>
            </p:cNvPr>
            <p:cNvSpPr txBox="1"/>
            <p:nvPr userDrawn="1"/>
          </p:nvSpPr>
          <p:spPr>
            <a:xfrm>
              <a:off x="4258794" y="4987842"/>
              <a:ext cx="5350817" cy="769441"/>
            </a:xfrm>
            <a:prstGeom prst="rect">
              <a:avLst/>
            </a:prstGeom>
            <a:noFill/>
          </p:spPr>
          <p:txBody>
            <a:bodyPr wrap="square" rtlCol="0">
              <a:spAutoFit/>
            </a:bodyPr>
            <a:lstStyle/>
            <a:p>
              <a:r>
                <a:rPr lang="en-GB" sz="4400" b="1" dirty="0">
                  <a:solidFill>
                    <a:schemeClr val="bg1"/>
                  </a:solidFill>
                  <a:latin typeface="Poppins" panose="00000500000000000000" pitchFamily="2" charset="-18"/>
                  <a:cs typeface="Poppins" panose="00000500000000000000" pitchFamily="2" charset="-18"/>
                </a:rPr>
                <a:t>For your attention</a:t>
              </a:r>
              <a:endParaRPr lang="cs-CZ" sz="4400" b="1" dirty="0">
                <a:solidFill>
                  <a:schemeClr val="bg1"/>
                </a:solidFill>
                <a:latin typeface="Poppins" panose="00000500000000000000" pitchFamily="2" charset="-18"/>
                <a:cs typeface="Poppins" panose="00000500000000000000" pitchFamily="2" charset="-18"/>
              </a:endParaRPr>
            </a:p>
          </p:txBody>
        </p:sp>
      </p:grpSp>
    </p:spTree>
    <p:extLst>
      <p:ext uri="{BB962C8B-B14F-4D97-AF65-F5344CB8AC3E}">
        <p14:creationId xmlns:p14="http://schemas.microsoft.com/office/powerpoint/2010/main" val="25367063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5"/>
        <p:cNvGrpSpPr/>
        <p:nvPr/>
      </p:nvGrpSpPr>
      <p:grpSpPr>
        <a:xfrm>
          <a:off x="0" y="0"/>
          <a:ext cx="0" cy="0"/>
          <a:chOff x="0" y="0"/>
          <a:chExt cx="0" cy="0"/>
        </a:xfrm>
      </p:grpSpPr>
      <p:sp>
        <p:nvSpPr>
          <p:cNvPr id="6" name="Google Shape;6;p3"/>
          <p:cNvSpPr txBox="1">
            <a:spLocks noGrp="1"/>
          </p:cNvSpPr>
          <p:nvPr>
            <p:ph type="title"/>
          </p:nvPr>
        </p:nvSpPr>
        <p:spPr>
          <a:xfrm>
            <a:off x="274459" y="2354003"/>
            <a:ext cx="9204680" cy="338554"/>
          </a:xfrm>
          <a:prstGeom prst="rect">
            <a:avLst/>
          </a:prstGeom>
          <a:noFill/>
          <a:ln>
            <a:noFill/>
          </a:ln>
        </p:spPr>
        <p:txBody>
          <a:bodyPr spcFirstLastPara="1" wrap="square" lIns="0" tIns="0" rIns="0" bIns="0" anchor="t" anchorCtr="0">
            <a:spAutoFit/>
          </a:bodyPr>
          <a:lstStyle>
            <a:lvl1pPr marR="0" lvl="0" algn="l" rtl="0">
              <a:lnSpc>
                <a:spcPct val="100000"/>
              </a:lnSpc>
              <a:spcBef>
                <a:spcPts val="0"/>
              </a:spcBef>
              <a:spcAft>
                <a:spcPts val="0"/>
              </a:spcAft>
              <a:buClr>
                <a:srgbClr val="000000"/>
              </a:buClr>
              <a:buSzPts val="1400"/>
              <a:buFont typeface="Arial"/>
              <a:buNone/>
              <a:defRPr sz="2200" b="0" i="0" u="none" strike="noStrike" cap="none">
                <a:solidFill>
                  <a:srgbClr val="99CC99"/>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dirty="0"/>
          </a:p>
        </p:txBody>
      </p:sp>
      <p:sp>
        <p:nvSpPr>
          <p:cNvPr id="7" name="Google Shape;7;p3"/>
          <p:cNvSpPr txBox="1">
            <a:spLocks noGrp="1"/>
          </p:cNvSpPr>
          <p:nvPr>
            <p:ph type="body" idx="1"/>
          </p:nvPr>
        </p:nvSpPr>
        <p:spPr>
          <a:xfrm>
            <a:off x="487680" y="1663577"/>
            <a:ext cx="8778240" cy="276999"/>
          </a:xfrm>
          <a:prstGeom prst="rect">
            <a:avLst/>
          </a:prstGeom>
          <a:noFill/>
          <a:ln>
            <a:noFill/>
          </a:ln>
        </p:spPr>
        <p:txBody>
          <a:bodyPr spcFirstLastPara="1" wrap="square" lIns="0" tIns="0" rIns="0" bIns="0" anchor="t" anchorCtr="0">
            <a:spAutoFit/>
          </a:bodyPr>
          <a:lstStyle>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endParaRPr dirty="0"/>
          </a:p>
        </p:txBody>
      </p:sp>
      <p:sp>
        <p:nvSpPr>
          <p:cNvPr id="8" name="Google Shape;8;p3"/>
          <p:cNvSpPr txBox="1">
            <a:spLocks noGrp="1"/>
          </p:cNvSpPr>
          <p:nvPr>
            <p:ph type="ftr" idx="11"/>
          </p:nvPr>
        </p:nvSpPr>
        <p:spPr>
          <a:xfrm>
            <a:off x="3316224" y="6803136"/>
            <a:ext cx="3121152" cy="276999"/>
          </a:xfrm>
          <a:prstGeom prst="rect">
            <a:avLst/>
          </a:prstGeom>
          <a:noFill/>
          <a:ln>
            <a:noFill/>
          </a:ln>
        </p:spPr>
        <p:txBody>
          <a:bodyPr spcFirstLastPara="1" wrap="square" lIns="0" tIns="0" rIns="0" bIns="0" anchor="t" anchorCtr="0">
            <a:spAutoFit/>
          </a:bodyPr>
          <a:lstStyle>
            <a:lvl1pPr marR="0" lvl="0" algn="ctr" rtl="0">
              <a:lnSpc>
                <a:spcPct val="100000"/>
              </a:lnSpc>
              <a:spcBef>
                <a:spcPts val="0"/>
              </a:spcBef>
              <a:spcAft>
                <a:spcPts val="0"/>
              </a:spcAft>
              <a:buClr>
                <a:srgbClr val="000000"/>
              </a:buClr>
              <a:buSzPts val="1400"/>
              <a:buFont typeface="Arial"/>
              <a:buNone/>
              <a:defRPr sz="1800" b="0" i="0" u="none" strike="noStrike" cap="none">
                <a:solidFill>
                  <a:srgbClr val="888888"/>
                </a:solidFill>
                <a:latin typeface="Poppins" panose="00000500000000000000" pitchFamily="2" charset="-18"/>
                <a:ea typeface="Poppins" panose="00000500000000000000" pitchFamily="2" charset="-18"/>
                <a:cs typeface="Poppins" panose="00000500000000000000" pitchFamily="2" charset="-18"/>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pPr>
              <a:defRPr/>
            </a:pPr>
            <a:endParaRPr lang="cs-CZ"/>
          </a:p>
        </p:txBody>
      </p:sp>
      <p:sp>
        <p:nvSpPr>
          <p:cNvPr id="9" name="Google Shape;9;p3"/>
          <p:cNvSpPr txBox="1">
            <a:spLocks noGrp="1"/>
          </p:cNvSpPr>
          <p:nvPr>
            <p:ph type="dt" idx="10"/>
          </p:nvPr>
        </p:nvSpPr>
        <p:spPr>
          <a:xfrm>
            <a:off x="487680" y="6803136"/>
            <a:ext cx="2243328" cy="276999"/>
          </a:xfrm>
          <a:prstGeom prst="rect">
            <a:avLst/>
          </a:prstGeom>
          <a:noFill/>
          <a:ln>
            <a:noFill/>
          </a:ln>
        </p:spPr>
        <p:txBody>
          <a:bodyPr spcFirstLastPara="1" wrap="square" lIns="0" tIns="0" rIns="0" bIns="0" anchor="t" anchorCtr="0">
            <a:sp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888888"/>
                </a:solidFill>
                <a:latin typeface="Poppins" panose="00000500000000000000" pitchFamily="2" charset="-18"/>
                <a:ea typeface="Poppins" panose="00000500000000000000" pitchFamily="2" charset="-18"/>
                <a:cs typeface="Poppins" panose="00000500000000000000" pitchFamily="2" charset="-18"/>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pPr>
              <a:defRPr/>
            </a:pPr>
            <a:endParaRPr lang="cs-CZ"/>
          </a:p>
        </p:txBody>
      </p:sp>
      <p:sp>
        <p:nvSpPr>
          <p:cNvPr id="10" name="Google Shape;10;p3"/>
          <p:cNvSpPr txBox="1">
            <a:spLocks noGrp="1"/>
          </p:cNvSpPr>
          <p:nvPr>
            <p:ph type="sldNum" idx="12"/>
          </p:nvPr>
        </p:nvSpPr>
        <p:spPr>
          <a:xfrm>
            <a:off x="7022592" y="6803136"/>
            <a:ext cx="2243328" cy="276999"/>
          </a:xfrm>
          <a:prstGeom prst="rect">
            <a:avLst/>
          </a:prstGeom>
          <a:noFill/>
          <a:ln>
            <a:noFill/>
          </a:ln>
        </p:spPr>
        <p:txBody>
          <a:bodyPr spcFirstLastPara="1" wrap="square" lIns="0" tIns="0" rIns="0" bIns="0" anchor="t" anchorCtr="0">
            <a:spAutoFit/>
          </a:bodyPr>
          <a:lstStyle>
            <a:lvl1pPr marL="0" marR="0" lvl="0"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Poppins" panose="00000500000000000000" pitchFamily="2" charset="-18"/>
                <a:ea typeface="Poppins" panose="00000500000000000000" pitchFamily="2" charset="-18"/>
                <a:cs typeface="Poppins" panose="00000500000000000000" pitchFamily="2" charset="-18"/>
                <a:sym typeface="Calibri"/>
              </a:defRPr>
            </a:lvl1pPr>
            <a:lvl2pPr marL="0" marR="0" lvl="1"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a:defRPr/>
            </a:pPr>
            <a:fld id="{00000000-1234-1234-1234-123412341234}" type="slidenum">
              <a:rPr lang="en-US" smtClean="0"/>
              <a:pPr>
                <a:defRPr/>
              </a:pPr>
              <a:t>‹#›</a:t>
            </a:fld>
            <a:endParaRPr lang="en-US"/>
          </a:p>
        </p:txBody>
      </p:sp>
    </p:spTree>
    <p:extLst>
      <p:ext uri="{BB962C8B-B14F-4D97-AF65-F5344CB8AC3E}">
        <p14:creationId xmlns:p14="http://schemas.microsoft.com/office/powerpoint/2010/main" val="2752053472"/>
      </p:ext>
    </p:extLst>
  </p:cSld>
  <p:clrMap bg1="lt1" tx1="dk1" bg2="dk2" tx2="lt2" accent1="accent1" accent2="accent2" accent3="accent3" accent4="accent4" accent5="accent5" accent6="accent6" hlink="hlink" folHlink="folHlink"/>
  <p:sldLayoutIdLst>
    <p:sldLayoutId id="2147483673" r:id="rId1"/>
    <p:sldLayoutId id="2147483674" r:id="rId2"/>
    <p:sldLayoutId id="2147483668" r:id="rId3"/>
    <p:sldLayoutId id="2147483678" r:id="rId4"/>
    <p:sldLayoutId id="2147483679" r:id="rId5"/>
    <p:sldLayoutId id="2147483681" r:id="rId6"/>
    <p:sldLayoutId id="2147483682" r:id="rId7"/>
    <p:sldLayoutId id="2147483675"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1C5739"/>
          </a:solidFill>
          <a:latin typeface="Poppins" panose="00000500000000000000" pitchFamily="2" charset="-18"/>
          <a:ea typeface="Poppins" panose="00000500000000000000" pitchFamily="2" charset="-18"/>
          <a:cs typeface="Poppins" panose="00000500000000000000" pitchFamily="2" charset="-18"/>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Poppins" panose="00000500000000000000" pitchFamily="2" charset="-18"/>
          <a:ea typeface="Poppins" panose="00000500000000000000" pitchFamily="2" charset="-18"/>
          <a:cs typeface="Poppins" panose="00000500000000000000" pitchFamily="2" charset="-18"/>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304" userDrawn="1">
          <p15:clr>
            <a:srgbClr val="F26B43"/>
          </p15:clr>
        </p15:guide>
        <p15:guide id="2" pos="307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6480A93-6C00-BC93-C549-3D79060A106D}"/>
              </a:ext>
            </a:extLst>
          </p:cNvPr>
          <p:cNvSpPr>
            <a:spLocks noGrp="1"/>
          </p:cNvSpPr>
          <p:nvPr>
            <p:ph type="body" sz="quarter" idx="11"/>
          </p:nvPr>
        </p:nvSpPr>
        <p:spPr/>
        <p:txBody>
          <a:bodyPr/>
          <a:lstStyle/>
          <a:p>
            <a:endParaRPr lang="cs-CZ" dirty="0"/>
          </a:p>
        </p:txBody>
      </p:sp>
      <p:sp>
        <p:nvSpPr>
          <p:cNvPr id="3" name="Title 2">
            <a:extLst>
              <a:ext uri="{FF2B5EF4-FFF2-40B4-BE49-F238E27FC236}">
                <a16:creationId xmlns:a16="http://schemas.microsoft.com/office/drawing/2014/main" id="{29EC95FA-5157-F4AF-EEFA-8DD9FC416802}"/>
              </a:ext>
            </a:extLst>
          </p:cNvPr>
          <p:cNvSpPr>
            <a:spLocks noGrp="1"/>
          </p:cNvSpPr>
          <p:nvPr>
            <p:ph type="ctrTitle"/>
          </p:nvPr>
        </p:nvSpPr>
        <p:spPr/>
        <p:txBody>
          <a:bodyPr/>
          <a:lstStyle/>
          <a:p>
            <a:endParaRPr lang="cs-CZ" dirty="0"/>
          </a:p>
        </p:txBody>
      </p:sp>
    </p:spTree>
    <p:extLst>
      <p:ext uri="{BB962C8B-B14F-4D97-AF65-F5344CB8AC3E}">
        <p14:creationId xmlns:p14="http://schemas.microsoft.com/office/powerpoint/2010/main" val="18478180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03770-57A2-A70F-BEE2-F16529AD9714}"/>
              </a:ext>
            </a:extLst>
          </p:cNvPr>
          <p:cNvSpPr>
            <a:spLocks noGrp="1"/>
          </p:cNvSpPr>
          <p:nvPr>
            <p:ph type="ctrTitle"/>
          </p:nvPr>
        </p:nvSpPr>
        <p:spPr/>
        <p:txBody>
          <a:bodyPr/>
          <a:lstStyle/>
          <a:p>
            <a:endParaRPr lang="cs-CZ"/>
          </a:p>
        </p:txBody>
      </p:sp>
      <p:sp>
        <p:nvSpPr>
          <p:cNvPr id="3" name="Content Placeholder 2">
            <a:extLst>
              <a:ext uri="{FF2B5EF4-FFF2-40B4-BE49-F238E27FC236}">
                <a16:creationId xmlns:a16="http://schemas.microsoft.com/office/drawing/2014/main" id="{45A4186A-F984-52C2-AC32-CE8EADB4D626}"/>
              </a:ext>
            </a:extLst>
          </p:cNvPr>
          <p:cNvSpPr>
            <a:spLocks noGrp="1"/>
          </p:cNvSpPr>
          <p:nvPr>
            <p:ph sz="quarter" idx="10"/>
          </p:nvPr>
        </p:nvSpPr>
        <p:spPr/>
        <p:txBody>
          <a:bodyPr/>
          <a:lstStyle/>
          <a:p>
            <a:endParaRPr lang="cs-CZ" dirty="0"/>
          </a:p>
        </p:txBody>
      </p:sp>
      <p:sp>
        <p:nvSpPr>
          <p:cNvPr id="4" name="Slide Number Placeholder 3">
            <a:extLst>
              <a:ext uri="{FF2B5EF4-FFF2-40B4-BE49-F238E27FC236}">
                <a16:creationId xmlns:a16="http://schemas.microsoft.com/office/drawing/2014/main" id="{E1107887-2260-246E-AB68-1F63914A3495}"/>
              </a:ext>
            </a:extLst>
          </p:cNvPr>
          <p:cNvSpPr>
            <a:spLocks noGrp="1"/>
          </p:cNvSpPr>
          <p:nvPr>
            <p:ph type="sldNum" idx="12"/>
          </p:nvPr>
        </p:nvSpPr>
        <p:spPr/>
        <p:txBody>
          <a:bodyPr/>
          <a:lstStyle/>
          <a:p>
            <a:pPr>
              <a:defRPr/>
            </a:pPr>
            <a:fld id="{00000000-1234-1234-1234-123412341234}" type="slidenum">
              <a:rPr lang="en-US" smtClean="0"/>
              <a:pPr>
                <a:defRPr/>
              </a:pPr>
              <a:t>2</a:t>
            </a:fld>
            <a:endParaRPr lang="en-US" dirty="0"/>
          </a:p>
        </p:txBody>
      </p:sp>
    </p:spTree>
    <p:extLst>
      <p:ext uri="{BB962C8B-B14F-4D97-AF65-F5344CB8AC3E}">
        <p14:creationId xmlns:p14="http://schemas.microsoft.com/office/powerpoint/2010/main" val="3451746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3673045"/>
      </p:ext>
    </p:extLst>
  </p:cSld>
  <p:clrMapOvr>
    <a:masterClrMapping/>
  </p:clrMapOvr>
</p:sld>
</file>

<file path=ppt/theme/theme1.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99CC99"/>
      </a:hlink>
      <a:folHlink>
        <a:srgbClr val="800080"/>
      </a:folHlink>
    </a:clrScheme>
    <a:fontScheme name="Custom 1">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243</TotalTime>
  <Words>1</Words>
  <Application>Microsoft Office PowerPoint</Application>
  <PresentationFormat>Custom</PresentationFormat>
  <Paragraphs>1</Paragraphs>
  <Slides>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vt:i4>
      </vt:variant>
    </vt:vector>
  </HeadingPairs>
  <TitlesOfParts>
    <vt:vector size="9" baseType="lpstr">
      <vt:lpstr>Verdana</vt:lpstr>
      <vt:lpstr>Arial</vt:lpstr>
      <vt:lpstr>Calibri</vt:lpstr>
      <vt:lpstr>Poppins</vt:lpstr>
      <vt:lpstr>Montserrat</vt:lpstr>
      <vt:lpstr>1_Office Theme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Snímek 1</dc:title>
  <cp:lastModifiedBy>Hammond Hammond Stacy Denise</cp:lastModifiedBy>
  <cp:revision>2</cp:revision>
  <dcterms:created xsi:type="dcterms:W3CDTF">2023-04-21T08:19:35Z</dcterms:created>
  <dcterms:modified xsi:type="dcterms:W3CDTF">2024-04-19T13:18:12Z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2023-04-21T00:00:00Z</vt:filetime>
  </property>
  <property fmtid="{D5CDD505-2E9C-101B-9397-08002B2CF9AE}" pid="3" name="Creator">
    <vt:lpwstr>Canva</vt:lpwstr>
  </property>
  <property fmtid="{D5CDD505-2E9C-101B-9397-08002B2CF9AE}" pid="4" name="LastSaved">
    <vt:filetime>2023-04-21T00:00:00Z</vt:filetime>
  </property>
</Properties>
</file>